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7" r:id="rId1"/>
  </p:sldMasterIdLst>
  <p:notesMasterIdLst>
    <p:notesMasterId r:id="rId25"/>
  </p:notesMasterIdLst>
  <p:handoutMasterIdLst>
    <p:handoutMasterId r:id="rId26"/>
  </p:handoutMasterIdLst>
  <p:sldIdLst>
    <p:sldId id="313" r:id="rId2"/>
    <p:sldId id="394" r:id="rId3"/>
    <p:sldId id="322" r:id="rId4"/>
    <p:sldId id="386" r:id="rId5"/>
    <p:sldId id="387" r:id="rId6"/>
    <p:sldId id="395" r:id="rId7"/>
    <p:sldId id="355" r:id="rId8"/>
    <p:sldId id="400" r:id="rId9"/>
    <p:sldId id="396" r:id="rId10"/>
    <p:sldId id="406" r:id="rId11"/>
    <p:sldId id="404" r:id="rId12"/>
    <p:sldId id="383" r:id="rId13"/>
    <p:sldId id="389" r:id="rId14"/>
    <p:sldId id="390" r:id="rId15"/>
    <p:sldId id="391" r:id="rId16"/>
    <p:sldId id="399" r:id="rId17"/>
    <p:sldId id="392" r:id="rId18"/>
    <p:sldId id="384" r:id="rId19"/>
    <p:sldId id="393" r:id="rId20"/>
    <p:sldId id="401" r:id="rId21"/>
    <p:sldId id="385" r:id="rId22"/>
    <p:sldId id="403" r:id="rId23"/>
    <p:sldId id="405" r:id="rId24"/>
  </p:sldIdLst>
  <p:sldSz cx="9906000" cy="6858000" type="A4"/>
  <p:notesSz cx="6797675" cy="9928225"/>
  <p:defaultTextStyle>
    <a:defPPr>
      <a:defRPr lang="en-US"/>
    </a:defPPr>
    <a:lvl1pPr algn="ctr" rtl="0" fontAlgn="base">
      <a:lnSpc>
        <a:spcPct val="30000"/>
      </a:lnSpc>
      <a:spcBef>
        <a:spcPct val="50000"/>
      </a:spcBef>
      <a:spcAft>
        <a:spcPct val="0"/>
      </a:spcAft>
      <a:defRPr sz="1000" b="1" u="sng" kern="1200">
        <a:solidFill>
          <a:srgbClr val="FFFFFF"/>
        </a:solidFill>
        <a:latin typeface="Helvetica" pitchFamily="-112" charset="0"/>
        <a:ea typeface="ＭＳ Ｐゴシック" pitchFamily="34" charset="-128"/>
        <a:cs typeface="+mn-cs"/>
      </a:defRPr>
    </a:lvl1pPr>
    <a:lvl2pPr marL="457200" algn="ctr" rtl="0" fontAlgn="base">
      <a:lnSpc>
        <a:spcPct val="30000"/>
      </a:lnSpc>
      <a:spcBef>
        <a:spcPct val="50000"/>
      </a:spcBef>
      <a:spcAft>
        <a:spcPct val="0"/>
      </a:spcAft>
      <a:defRPr sz="1000" b="1" u="sng" kern="1200">
        <a:solidFill>
          <a:srgbClr val="FFFFFF"/>
        </a:solidFill>
        <a:latin typeface="Helvetica" pitchFamily="-112" charset="0"/>
        <a:ea typeface="ＭＳ Ｐゴシック" pitchFamily="34" charset="-128"/>
        <a:cs typeface="+mn-cs"/>
      </a:defRPr>
    </a:lvl2pPr>
    <a:lvl3pPr marL="914400" algn="ctr" rtl="0" fontAlgn="base">
      <a:lnSpc>
        <a:spcPct val="30000"/>
      </a:lnSpc>
      <a:spcBef>
        <a:spcPct val="50000"/>
      </a:spcBef>
      <a:spcAft>
        <a:spcPct val="0"/>
      </a:spcAft>
      <a:defRPr sz="1000" b="1" u="sng" kern="1200">
        <a:solidFill>
          <a:srgbClr val="FFFFFF"/>
        </a:solidFill>
        <a:latin typeface="Helvetica" pitchFamily="-112" charset="0"/>
        <a:ea typeface="ＭＳ Ｐゴシック" pitchFamily="34" charset="-128"/>
        <a:cs typeface="+mn-cs"/>
      </a:defRPr>
    </a:lvl3pPr>
    <a:lvl4pPr marL="1371600" algn="ctr" rtl="0" fontAlgn="base">
      <a:lnSpc>
        <a:spcPct val="30000"/>
      </a:lnSpc>
      <a:spcBef>
        <a:spcPct val="50000"/>
      </a:spcBef>
      <a:spcAft>
        <a:spcPct val="0"/>
      </a:spcAft>
      <a:defRPr sz="1000" b="1" u="sng" kern="1200">
        <a:solidFill>
          <a:srgbClr val="FFFFFF"/>
        </a:solidFill>
        <a:latin typeface="Helvetica" pitchFamily="-112" charset="0"/>
        <a:ea typeface="ＭＳ Ｐゴシック" pitchFamily="34" charset="-128"/>
        <a:cs typeface="+mn-cs"/>
      </a:defRPr>
    </a:lvl4pPr>
    <a:lvl5pPr marL="1828800" algn="ctr" rtl="0" fontAlgn="base">
      <a:lnSpc>
        <a:spcPct val="30000"/>
      </a:lnSpc>
      <a:spcBef>
        <a:spcPct val="50000"/>
      </a:spcBef>
      <a:spcAft>
        <a:spcPct val="0"/>
      </a:spcAft>
      <a:defRPr sz="1000" b="1" u="sng" kern="1200">
        <a:solidFill>
          <a:srgbClr val="FFFFFF"/>
        </a:solidFill>
        <a:latin typeface="Helvetica" pitchFamily="-112" charset="0"/>
        <a:ea typeface="ＭＳ Ｐゴシック" pitchFamily="34" charset="-128"/>
        <a:cs typeface="+mn-cs"/>
      </a:defRPr>
    </a:lvl5pPr>
    <a:lvl6pPr marL="2286000" algn="l" defTabSz="914400" rtl="0" eaLnBrk="1" latinLnBrk="0" hangingPunct="1">
      <a:defRPr sz="1000" b="1" u="sng" kern="1200">
        <a:solidFill>
          <a:srgbClr val="FFFFFF"/>
        </a:solidFill>
        <a:latin typeface="Helvetica" pitchFamily="-112" charset="0"/>
        <a:ea typeface="ＭＳ Ｐゴシック" pitchFamily="34" charset="-128"/>
        <a:cs typeface="+mn-cs"/>
      </a:defRPr>
    </a:lvl6pPr>
    <a:lvl7pPr marL="2743200" algn="l" defTabSz="914400" rtl="0" eaLnBrk="1" latinLnBrk="0" hangingPunct="1">
      <a:defRPr sz="1000" b="1" u="sng" kern="1200">
        <a:solidFill>
          <a:srgbClr val="FFFFFF"/>
        </a:solidFill>
        <a:latin typeface="Helvetica" pitchFamily="-112" charset="0"/>
        <a:ea typeface="ＭＳ Ｐゴシック" pitchFamily="34" charset="-128"/>
        <a:cs typeface="+mn-cs"/>
      </a:defRPr>
    </a:lvl7pPr>
    <a:lvl8pPr marL="3200400" algn="l" defTabSz="914400" rtl="0" eaLnBrk="1" latinLnBrk="0" hangingPunct="1">
      <a:defRPr sz="1000" b="1" u="sng" kern="1200">
        <a:solidFill>
          <a:srgbClr val="FFFFFF"/>
        </a:solidFill>
        <a:latin typeface="Helvetica" pitchFamily="-112" charset="0"/>
        <a:ea typeface="ＭＳ Ｐゴシック" pitchFamily="34" charset="-128"/>
        <a:cs typeface="+mn-cs"/>
      </a:defRPr>
    </a:lvl8pPr>
    <a:lvl9pPr marL="3657600" algn="l" defTabSz="914400" rtl="0" eaLnBrk="1" latinLnBrk="0" hangingPunct="1">
      <a:defRPr sz="1000" b="1" u="sng" kern="1200">
        <a:solidFill>
          <a:srgbClr val="FFFFFF"/>
        </a:solidFill>
        <a:latin typeface="Helvetica" pitchFamily="-112"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CC0000"/>
    <a:srgbClr val="D8B088"/>
    <a:srgbClr val="780008"/>
    <a:srgbClr val="DA0015"/>
    <a:srgbClr val="90969B"/>
    <a:srgbClr val="6C6C6C"/>
    <a:srgbClr val="8F00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8667" autoAdjust="0"/>
  </p:normalViewPr>
  <p:slideViewPr>
    <p:cSldViewPr>
      <p:cViewPr>
        <p:scale>
          <a:sx n="75" d="100"/>
          <a:sy n="75" d="100"/>
        </p:scale>
        <p:origin x="-726" y="-474"/>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14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026"/>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5376" tIns="47688" rIns="95376" bIns="47688" numCol="1" anchor="t" anchorCtr="0" compatLnSpc="1">
            <a:prstTxWarp prst="textNoShape">
              <a:avLst/>
            </a:prstTxWarp>
          </a:bodyPr>
          <a:lstStyle>
            <a:lvl1pPr algn="l" defTabSz="952500">
              <a:lnSpc>
                <a:spcPct val="100000"/>
              </a:lnSpc>
              <a:spcBef>
                <a:spcPct val="0"/>
              </a:spcBef>
              <a:defRPr sz="1200" b="0" u="none">
                <a:solidFill>
                  <a:schemeClr val="tx1"/>
                </a:solidFill>
                <a:latin typeface="Times New Roman" pitchFamily="18" charset="0"/>
              </a:defRPr>
            </a:lvl1pPr>
          </a:lstStyle>
          <a:p>
            <a:pPr>
              <a:defRPr/>
            </a:pPr>
            <a:endParaRPr lang="ca-ES"/>
          </a:p>
        </p:txBody>
      </p:sp>
      <p:sp>
        <p:nvSpPr>
          <p:cNvPr id="24579" name="Rectangle 1027"/>
          <p:cNvSpPr>
            <a:spLocks noGrp="1" noChangeArrowheads="1"/>
          </p:cNvSpPr>
          <p:nvPr>
            <p:ph type="dt" sz="quarter" idx="1"/>
          </p:nvPr>
        </p:nvSpPr>
        <p:spPr bwMode="auto">
          <a:xfrm>
            <a:off x="3852863" y="0"/>
            <a:ext cx="2944812" cy="496888"/>
          </a:xfrm>
          <a:prstGeom prst="rect">
            <a:avLst/>
          </a:prstGeom>
          <a:noFill/>
          <a:ln w="9525">
            <a:noFill/>
            <a:miter lim="800000"/>
            <a:headEnd/>
            <a:tailEnd/>
          </a:ln>
        </p:spPr>
        <p:txBody>
          <a:bodyPr vert="horz" wrap="square" lIns="95376" tIns="47688" rIns="95376" bIns="47688" numCol="1" anchor="t" anchorCtr="0" compatLnSpc="1">
            <a:prstTxWarp prst="textNoShape">
              <a:avLst/>
            </a:prstTxWarp>
          </a:bodyPr>
          <a:lstStyle>
            <a:lvl1pPr algn="r" defTabSz="952500">
              <a:lnSpc>
                <a:spcPct val="100000"/>
              </a:lnSpc>
              <a:spcBef>
                <a:spcPct val="0"/>
              </a:spcBef>
              <a:defRPr sz="1200" b="0" u="none">
                <a:solidFill>
                  <a:schemeClr val="tx1"/>
                </a:solidFill>
                <a:latin typeface="Times New Roman" pitchFamily="18" charset="0"/>
              </a:defRPr>
            </a:lvl1pPr>
          </a:lstStyle>
          <a:p>
            <a:pPr>
              <a:defRPr/>
            </a:pPr>
            <a:endParaRPr lang="ca-ES"/>
          </a:p>
        </p:txBody>
      </p:sp>
      <p:sp>
        <p:nvSpPr>
          <p:cNvPr id="24580" name="Rectangle 1028"/>
          <p:cNvSpPr>
            <a:spLocks noGrp="1" noChangeArrowheads="1"/>
          </p:cNvSpPr>
          <p:nvPr>
            <p:ph type="ftr" sz="quarter" idx="2"/>
          </p:nvPr>
        </p:nvSpPr>
        <p:spPr bwMode="auto">
          <a:xfrm>
            <a:off x="0" y="9431338"/>
            <a:ext cx="2944813" cy="496887"/>
          </a:xfrm>
          <a:prstGeom prst="rect">
            <a:avLst/>
          </a:prstGeom>
          <a:noFill/>
          <a:ln w="9525">
            <a:noFill/>
            <a:miter lim="800000"/>
            <a:headEnd/>
            <a:tailEnd/>
          </a:ln>
        </p:spPr>
        <p:txBody>
          <a:bodyPr vert="horz" wrap="square" lIns="95376" tIns="47688" rIns="95376" bIns="47688" numCol="1" anchor="b" anchorCtr="0" compatLnSpc="1">
            <a:prstTxWarp prst="textNoShape">
              <a:avLst/>
            </a:prstTxWarp>
          </a:bodyPr>
          <a:lstStyle>
            <a:lvl1pPr algn="l" defTabSz="952500">
              <a:lnSpc>
                <a:spcPct val="100000"/>
              </a:lnSpc>
              <a:spcBef>
                <a:spcPct val="0"/>
              </a:spcBef>
              <a:defRPr sz="1200" b="0" u="none">
                <a:solidFill>
                  <a:schemeClr val="tx1"/>
                </a:solidFill>
                <a:latin typeface="Times New Roman" pitchFamily="18" charset="0"/>
              </a:defRPr>
            </a:lvl1pPr>
          </a:lstStyle>
          <a:p>
            <a:pPr>
              <a:defRPr/>
            </a:pPr>
            <a:endParaRPr lang="ca-ES"/>
          </a:p>
        </p:txBody>
      </p:sp>
      <p:sp>
        <p:nvSpPr>
          <p:cNvPr id="24581" name="Rectangle 1029"/>
          <p:cNvSpPr>
            <a:spLocks noGrp="1" noChangeArrowheads="1"/>
          </p:cNvSpPr>
          <p:nvPr>
            <p:ph type="sldNum" sz="quarter" idx="3"/>
          </p:nvPr>
        </p:nvSpPr>
        <p:spPr bwMode="auto">
          <a:xfrm>
            <a:off x="3852863" y="9431338"/>
            <a:ext cx="2944812" cy="496887"/>
          </a:xfrm>
          <a:prstGeom prst="rect">
            <a:avLst/>
          </a:prstGeom>
          <a:noFill/>
          <a:ln w="9525">
            <a:noFill/>
            <a:miter lim="800000"/>
            <a:headEnd/>
            <a:tailEnd/>
          </a:ln>
        </p:spPr>
        <p:txBody>
          <a:bodyPr vert="horz" wrap="square" lIns="95376" tIns="47688" rIns="95376" bIns="47688" numCol="1" anchor="b" anchorCtr="0" compatLnSpc="1">
            <a:prstTxWarp prst="textNoShape">
              <a:avLst/>
            </a:prstTxWarp>
          </a:bodyPr>
          <a:lstStyle>
            <a:lvl1pPr algn="r" defTabSz="952500">
              <a:lnSpc>
                <a:spcPct val="100000"/>
              </a:lnSpc>
              <a:spcBef>
                <a:spcPct val="0"/>
              </a:spcBef>
              <a:defRPr sz="1200" b="0" u="none">
                <a:solidFill>
                  <a:schemeClr val="tx1"/>
                </a:solidFill>
                <a:latin typeface="Times New Roman" pitchFamily="18" charset="0"/>
              </a:defRPr>
            </a:lvl1pPr>
          </a:lstStyle>
          <a:p>
            <a:pPr>
              <a:defRPr/>
            </a:pPr>
            <a:fld id="{0C6CF25B-E66C-4F57-8D83-BF6DB7E0A8DC}" type="slidenum">
              <a:rPr lang="ca-ES"/>
              <a:pPr>
                <a:defRPr/>
              </a:pPr>
              <a:t>‹#›</a:t>
            </a:fld>
            <a:endParaRPr lang="ca-ES"/>
          </a:p>
        </p:txBody>
      </p:sp>
    </p:spTree>
    <p:extLst>
      <p:ext uri="{BB962C8B-B14F-4D97-AF65-F5344CB8AC3E}">
        <p14:creationId xmlns:p14="http://schemas.microsoft.com/office/powerpoint/2010/main" val="122083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5376" tIns="47688" rIns="95376" bIns="47688" numCol="1" anchor="t" anchorCtr="0" compatLnSpc="1">
            <a:prstTxWarp prst="textNoShape">
              <a:avLst/>
            </a:prstTxWarp>
          </a:bodyPr>
          <a:lstStyle>
            <a:lvl1pPr algn="l" defTabSz="952500">
              <a:lnSpc>
                <a:spcPct val="100000"/>
              </a:lnSpc>
              <a:spcBef>
                <a:spcPct val="0"/>
              </a:spcBef>
              <a:defRPr sz="1200" b="0" u="none">
                <a:solidFill>
                  <a:schemeClr val="tx1"/>
                </a:solidFill>
              </a:defRPr>
            </a:lvl1pPr>
          </a:lstStyle>
          <a:p>
            <a:pPr>
              <a:defRPr/>
            </a:pPr>
            <a:endParaRPr lang="ca-ES"/>
          </a:p>
        </p:txBody>
      </p:sp>
      <p:sp>
        <p:nvSpPr>
          <p:cNvPr id="1027" name="Rectangle 3"/>
          <p:cNvSpPr>
            <a:spLocks noGrp="1" noChangeArrowheads="1"/>
          </p:cNvSpPr>
          <p:nvPr>
            <p:ph type="dt" idx="1"/>
          </p:nvPr>
        </p:nvSpPr>
        <p:spPr bwMode="auto">
          <a:xfrm>
            <a:off x="3852863" y="0"/>
            <a:ext cx="2944812" cy="496888"/>
          </a:xfrm>
          <a:prstGeom prst="rect">
            <a:avLst/>
          </a:prstGeom>
          <a:noFill/>
          <a:ln w="9525">
            <a:noFill/>
            <a:miter lim="800000"/>
            <a:headEnd/>
            <a:tailEnd/>
          </a:ln>
        </p:spPr>
        <p:txBody>
          <a:bodyPr vert="horz" wrap="square" lIns="95376" tIns="47688" rIns="95376" bIns="47688" numCol="1" anchor="t" anchorCtr="0" compatLnSpc="1">
            <a:prstTxWarp prst="textNoShape">
              <a:avLst/>
            </a:prstTxWarp>
          </a:bodyPr>
          <a:lstStyle>
            <a:lvl1pPr algn="r" defTabSz="952500">
              <a:lnSpc>
                <a:spcPct val="100000"/>
              </a:lnSpc>
              <a:spcBef>
                <a:spcPct val="0"/>
              </a:spcBef>
              <a:defRPr sz="1200" b="0" u="none">
                <a:solidFill>
                  <a:schemeClr val="tx1"/>
                </a:solidFill>
              </a:defRPr>
            </a:lvl1pPr>
          </a:lstStyle>
          <a:p>
            <a:pPr>
              <a:defRPr/>
            </a:pPr>
            <a:endParaRPr lang="ca-ES"/>
          </a:p>
        </p:txBody>
      </p:sp>
      <p:sp>
        <p:nvSpPr>
          <p:cNvPr id="26628" name="Rectangle 4"/>
          <p:cNvSpPr>
            <a:spLocks noGrp="1" noRot="1" noChangeAspect="1" noChangeArrowheads="1" noTextEdit="1"/>
          </p:cNvSpPr>
          <p:nvPr>
            <p:ph type="sldImg" idx="2"/>
          </p:nvPr>
        </p:nvSpPr>
        <p:spPr bwMode="auto">
          <a:xfrm>
            <a:off x="711200" y="744538"/>
            <a:ext cx="537686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p:spPr>
        <p:txBody>
          <a:bodyPr vert="horz" wrap="square" lIns="95376" tIns="47688" rIns="95376" bIns="47688"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030" name="Rectangle 6"/>
          <p:cNvSpPr>
            <a:spLocks noGrp="1" noChangeArrowheads="1"/>
          </p:cNvSpPr>
          <p:nvPr>
            <p:ph type="ftr" sz="quarter" idx="4"/>
          </p:nvPr>
        </p:nvSpPr>
        <p:spPr bwMode="auto">
          <a:xfrm>
            <a:off x="0" y="9431338"/>
            <a:ext cx="2944813" cy="496887"/>
          </a:xfrm>
          <a:prstGeom prst="rect">
            <a:avLst/>
          </a:prstGeom>
          <a:noFill/>
          <a:ln w="9525">
            <a:noFill/>
            <a:miter lim="800000"/>
            <a:headEnd/>
            <a:tailEnd/>
          </a:ln>
        </p:spPr>
        <p:txBody>
          <a:bodyPr vert="horz" wrap="square" lIns="95376" tIns="47688" rIns="95376" bIns="47688" numCol="1" anchor="b" anchorCtr="0" compatLnSpc="1">
            <a:prstTxWarp prst="textNoShape">
              <a:avLst/>
            </a:prstTxWarp>
          </a:bodyPr>
          <a:lstStyle>
            <a:lvl1pPr algn="l" defTabSz="952500">
              <a:lnSpc>
                <a:spcPct val="100000"/>
              </a:lnSpc>
              <a:spcBef>
                <a:spcPct val="0"/>
              </a:spcBef>
              <a:defRPr sz="1200" b="0" u="none">
                <a:solidFill>
                  <a:schemeClr val="tx1"/>
                </a:solidFill>
              </a:defRPr>
            </a:lvl1pPr>
          </a:lstStyle>
          <a:p>
            <a:pPr>
              <a:defRPr/>
            </a:pPr>
            <a:endParaRPr lang="ca-ES"/>
          </a:p>
        </p:txBody>
      </p:sp>
      <p:sp>
        <p:nvSpPr>
          <p:cNvPr id="1031" name="Rectangle 7"/>
          <p:cNvSpPr>
            <a:spLocks noGrp="1" noChangeArrowheads="1"/>
          </p:cNvSpPr>
          <p:nvPr>
            <p:ph type="sldNum" sz="quarter" idx="5"/>
          </p:nvPr>
        </p:nvSpPr>
        <p:spPr bwMode="auto">
          <a:xfrm>
            <a:off x="3852863" y="9431338"/>
            <a:ext cx="2944812" cy="496887"/>
          </a:xfrm>
          <a:prstGeom prst="rect">
            <a:avLst/>
          </a:prstGeom>
          <a:noFill/>
          <a:ln w="9525">
            <a:noFill/>
            <a:miter lim="800000"/>
            <a:headEnd/>
            <a:tailEnd/>
          </a:ln>
        </p:spPr>
        <p:txBody>
          <a:bodyPr vert="horz" wrap="square" lIns="95376" tIns="47688" rIns="95376" bIns="47688" numCol="1" anchor="b" anchorCtr="0" compatLnSpc="1">
            <a:prstTxWarp prst="textNoShape">
              <a:avLst/>
            </a:prstTxWarp>
          </a:bodyPr>
          <a:lstStyle>
            <a:lvl1pPr algn="r" defTabSz="952500">
              <a:lnSpc>
                <a:spcPct val="100000"/>
              </a:lnSpc>
              <a:spcBef>
                <a:spcPct val="0"/>
              </a:spcBef>
              <a:defRPr sz="1200" b="0" u="none">
                <a:solidFill>
                  <a:schemeClr val="tx1"/>
                </a:solidFill>
              </a:defRPr>
            </a:lvl1pPr>
          </a:lstStyle>
          <a:p>
            <a:pPr>
              <a:defRPr/>
            </a:pPr>
            <a:fld id="{0539F409-FA19-4062-8C65-CB4E5453C12A}" type="slidenum">
              <a:rPr lang="ca-ES"/>
              <a:pPr>
                <a:defRPr/>
              </a:pPr>
              <a:t>‹#›</a:t>
            </a:fld>
            <a:endParaRPr lang="ca-ES"/>
          </a:p>
        </p:txBody>
      </p:sp>
    </p:spTree>
    <p:extLst>
      <p:ext uri="{BB962C8B-B14F-4D97-AF65-F5344CB8AC3E}">
        <p14:creationId xmlns:p14="http://schemas.microsoft.com/office/powerpoint/2010/main" val="3437926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a-ES" altLang="ca-ES" b="1" smtClean="0">
                <a:ea typeface="ＭＳ Ｐゴシック" pitchFamily="34" charset="-128"/>
              </a:rPr>
              <a:t>Myth: I always know what my clients need – I don't need outcomes evaluation to tell me if I'm really meeting the needs of my clients or not</a:t>
            </a:r>
            <a:r>
              <a:rPr lang="ca-ES" altLang="ca-ES" smtClean="0">
                <a:ea typeface="ＭＳ Ｐゴシック" pitchFamily="34" charset="-128"/>
              </a:rPr>
              <a:t> You don’t always know what you don’t know about the needs of your clients – outcomes evaluation helps ensure that you always know the needs of your clients. Outcomes evaluation sets up structures in your organization so that you and your organization are very likely always focused on the current needs of your clients. Also, you won’t always be around – outcomes help ensure that your organization is always focused on the most appropriate, current needs of clients even after you've left your organization.</a:t>
            </a:r>
            <a:endParaRPr lang="es-ES_tradnl" altLang="ca-ES" smtClean="0">
              <a:ea typeface="ＭＳ Ｐゴシック" pitchFamily="34" charset="-128"/>
            </a:endParaRPr>
          </a:p>
          <a:p>
            <a:pPr eaLnBrk="1" hangingPunct="1"/>
            <a:endParaRPr lang="es-ES" altLang="ca-E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711200" y="744538"/>
            <a:ext cx="5376863" cy="3722687"/>
          </a:xfrm>
          <a:ln/>
        </p:spPr>
      </p:sp>
      <p:sp>
        <p:nvSpPr>
          <p:cNvPr id="81923"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1960 olimpíades Roma</a:t>
            </a:r>
          </a:p>
          <a:p>
            <a:r>
              <a:rPr lang="ca-ES" dirty="0" smtClean="0"/>
              <a:t>Record anterior</a:t>
            </a:r>
            <a:r>
              <a:rPr lang="ca-ES" baseline="0" dirty="0" smtClean="0"/>
              <a:t> en 80 metres mentre que ell va arribar als 112</a:t>
            </a:r>
          </a:p>
          <a:p>
            <a:r>
              <a:rPr lang="ca-ES" baseline="0" dirty="0" smtClean="0"/>
              <a:t>En comptes de magnesi per subjectar, aigua sabonosa per lliscar</a:t>
            </a:r>
            <a:endParaRPr lang="ca-ES" dirty="0"/>
          </a:p>
        </p:txBody>
      </p:sp>
      <p:sp>
        <p:nvSpPr>
          <p:cNvPr id="4" name="Contenidor de número de diapositiva 3"/>
          <p:cNvSpPr>
            <a:spLocks noGrp="1"/>
          </p:cNvSpPr>
          <p:nvPr>
            <p:ph type="sldNum" sz="quarter" idx="10"/>
          </p:nvPr>
        </p:nvSpPr>
        <p:spPr/>
        <p:txBody>
          <a:bodyPr/>
          <a:lstStyle/>
          <a:p>
            <a:pPr>
              <a:defRPr/>
            </a:pPr>
            <a:fld id="{0539F409-FA19-4062-8C65-CB4E5453C12A}" type="slidenum">
              <a:rPr lang="ca-ES" smtClean="0"/>
              <a:pPr>
                <a:defRPr/>
              </a:pPr>
              <a:t>23</a:t>
            </a:fld>
            <a:endParaRPr lang="ca-ES"/>
          </a:p>
        </p:txBody>
      </p:sp>
    </p:spTree>
    <p:extLst>
      <p:ext uri="{BB962C8B-B14F-4D97-AF65-F5344CB8AC3E}">
        <p14:creationId xmlns:p14="http://schemas.microsoft.com/office/powerpoint/2010/main" val="357708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711200" y="744538"/>
            <a:ext cx="5376863" cy="3722687"/>
          </a:xfrm>
          <a:ln/>
        </p:spPr>
      </p:sp>
      <p:sp>
        <p:nvSpPr>
          <p:cNvPr id="47106" name="Rectangle 3"/>
          <p:cNvSpPr>
            <a:spLocks noGrp="1" noChangeArrowheads="1"/>
          </p:cNvSpPr>
          <p:nvPr>
            <p:ph type="body" idx="1"/>
          </p:nvPr>
        </p:nvSpPr>
        <p:spPr>
          <a:noFill/>
        </p:spPr>
        <p:txBody>
          <a:bodyPr/>
          <a:lstStyle/>
          <a:p>
            <a:pPr eaLnBrk="1" hangingPunct="1"/>
            <a:endParaRPr lang="es-ES" altLang="ca-E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pic>
        <p:nvPicPr>
          <p:cNvPr id="4" name="Picture 18" descr="Banner superior.jpg                                            0008BA3EHD                             C3A6E8C1:"/>
          <p:cNvPicPr>
            <a:picLocks noChangeAspect="1" noChangeArrowheads="1"/>
          </p:cNvPicPr>
          <p:nvPr userDrawn="1"/>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906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 LINIA.jpg                                                      0008BA3EHD                             C3A6E8C1:"/>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3175" y="6524625"/>
            <a:ext cx="9902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9"/>
          <p:cNvSpPr>
            <a:spLocks noChangeArrowheads="1"/>
          </p:cNvSpPr>
          <p:nvPr/>
        </p:nvSpPr>
        <p:spPr bwMode="auto">
          <a:xfrm>
            <a:off x="9372600" y="6553200"/>
            <a:ext cx="457200" cy="228600"/>
          </a:xfrm>
          <a:prstGeom prst="rect">
            <a:avLst/>
          </a:prstGeom>
          <a:noFill/>
          <a:ln w="9525">
            <a:noFill/>
            <a:miter lim="800000"/>
            <a:headEnd/>
            <a:tailEnd/>
          </a:ln>
        </p:spPr>
        <p:txBody>
          <a:bodyPr wrap="none" lIns="0" anchor="b"/>
          <a:lstStyle/>
          <a:p>
            <a:pPr algn="r">
              <a:lnSpc>
                <a:spcPct val="100000"/>
              </a:lnSpc>
              <a:spcBef>
                <a:spcPct val="0"/>
              </a:spcBef>
              <a:defRPr/>
            </a:pPr>
            <a:fld id="{5BCCD9CA-48CB-48B3-A56D-B3BF3D4D76EA}" type="slidenum">
              <a:rPr lang="es-ES" u="none">
                <a:solidFill>
                  <a:srgbClr val="CC0000"/>
                </a:solidFill>
                <a:latin typeface="Arial" charset="0"/>
              </a:rPr>
              <a:pPr algn="r">
                <a:lnSpc>
                  <a:spcPct val="100000"/>
                </a:lnSpc>
                <a:spcBef>
                  <a:spcPct val="0"/>
                </a:spcBef>
                <a:defRPr/>
              </a:pPr>
              <a:t>‹#›</a:t>
            </a:fld>
            <a:endParaRPr lang="es-ES" b="0" u="none">
              <a:solidFill>
                <a:schemeClr val="tx1"/>
              </a:solidFill>
            </a:endParaRPr>
          </a:p>
        </p:txBody>
      </p:sp>
      <p:sp>
        <p:nvSpPr>
          <p:cNvPr id="8" name="Title Placeholder 1"/>
          <p:cNvSpPr>
            <a:spLocks noGrp="1"/>
          </p:cNvSpPr>
          <p:nvPr>
            <p:ph type="title"/>
          </p:nvPr>
        </p:nvSpPr>
        <p:spPr bwMode="auto">
          <a:xfrm>
            <a:off x="508224" y="705520"/>
            <a:ext cx="9112696" cy="1143000"/>
          </a:xfrm>
          <a:prstGeom prst="rect">
            <a:avLst/>
          </a:prstGeom>
          <a:noFill/>
          <a:ln>
            <a:noFill/>
          </a:ln>
          <a:extLst/>
        </p:spPr>
        <p:txBody>
          <a:bodyPr/>
          <a:lstStyle>
            <a:lvl1pPr>
              <a:defRPr>
                <a:solidFill>
                  <a:srgbClr val="C00000"/>
                </a:solidFill>
              </a:defRPr>
            </a:lvl1pPr>
          </a:lstStyle>
          <a:p>
            <a:pPr lvl="0"/>
            <a:r>
              <a:rPr lang="es-ES_tradnl" dirty="0" smtClean="0"/>
              <a:t>Clic para editar estilo título patrón</a:t>
            </a:r>
            <a:endParaRPr lang="en-US" dirty="0" smtClean="0"/>
          </a:p>
        </p:txBody>
      </p:sp>
      <p:sp>
        <p:nvSpPr>
          <p:cNvPr id="11" name="Text Placeholder 2"/>
          <p:cNvSpPr>
            <a:spLocks noGrp="1"/>
          </p:cNvSpPr>
          <p:nvPr>
            <p:ph idx="1"/>
          </p:nvPr>
        </p:nvSpPr>
        <p:spPr bwMode="auto">
          <a:xfrm>
            <a:off x="508224" y="2031082"/>
            <a:ext cx="9112696" cy="4525963"/>
          </a:xfrm>
          <a:prstGeom prst="rect">
            <a:avLst/>
          </a:prstGeom>
          <a:noFill/>
          <a:ln>
            <a:noFill/>
          </a:ln>
          <a:extLst/>
        </p:spPr>
        <p:txBody>
          <a:bodyPr/>
          <a:lstStyle/>
          <a:p>
            <a:pPr lvl="0"/>
            <a:r>
              <a:rPr lang="es-ES_tradnl" noProof="0" dirty="0" smtClean="0"/>
              <a:t>Haga clic para modificar el estilo de texto del patrón</a:t>
            </a:r>
          </a:p>
          <a:p>
            <a:pPr lvl="1"/>
            <a:r>
              <a:rPr lang="es-ES_tradnl" noProof="0" dirty="0" smtClean="0"/>
              <a:t>Segundo nivel</a:t>
            </a:r>
          </a:p>
          <a:p>
            <a:pPr lvl="2"/>
            <a:r>
              <a:rPr lang="es-ES_tradnl" noProof="0" dirty="0" smtClean="0"/>
              <a:t>Tercer nivel</a:t>
            </a:r>
          </a:p>
          <a:p>
            <a:pPr lvl="3"/>
            <a:r>
              <a:rPr lang="es-ES_tradnl" noProof="0" dirty="0" smtClean="0"/>
              <a:t>Cuarto nivel</a:t>
            </a:r>
          </a:p>
          <a:p>
            <a:pPr lvl="4"/>
            <a:r>
              <a:rPr lang="es-ES_tradnl" noProof="0" dirty="0" smtClean="0"/>
              <a:t>Quinto nivel</a:t>
            </a:r>
            <a:endParaRPr lang="en-US" noProof="0" dirty="0" smtClean="0"/>
          </a:p>
        </p:txBody>
      </p:sp>
    </p:spTree>
    <p:extLst>
      <p:ext uri="{BB962C8B-B14F-4D97-AF65-F5344CB8AC3E}">
        <p14:creationId xmlns:p14="http://schemas.microsoft.com/office/powerpoint/2010/main" val="38044986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ca-ES" smtClean="0"/>
              <a:t>Clic para editar estilo título patrón</a:t>
            </a:r>
            <a:endParaRPr lang="en-US" altLang="ca-ES" smtClean="0"/>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ca-ES" smtClean="0"/>
              <a:t>Haga clic para modificar el estilo de texto del patrón</a:t>
            </a:r>
          </a:p>
          <a:p>
            <a:pPr lvl="1"/>
            <a:r>
              <a:rPr lang="es-ES_tradnl" altLang="ca-ES" smtClean="0"/>
              <a:t>Segundo nivel</a:t>
            </a:r>
          </a:p>
          <a:p>
            <a:pPr lvl="2"/>
            <a:r>
              <a:rPr lang="es-ES_tradnl" altLang="ca-ES" smtClean="0"/>
              <a:t>Tercer nivel</a:t>
            </a:r>
          </a:p>
          <a:p>
            <a:pPr lvl="3"/>
            <a:r>
              <a:rPr lang="es-ES_tradnl" altLang="ca-ES" smtClean="0"/>
              <a:t>Cuarto nivel</a:t>
            </a:r>
          </a:p>
          <a:p>
            <a:pPr lvl="4"/>
            <a:r>
              <a:rPr lang="es-ES_tradnl" altLang="ca-ES" smtClean="0"/>
              <a:t>Quinto nivel</a:t>
            </a:r>
            <a:endParaRPr lang="en-US" altLang="ca-ES" smtClean="0"/>
          </a:p>
        </p:txBody>
      </p:sp>
    </p:spTree>
  </p:cSld>
  <p:clrMap bg1="lt1" tx1="dk1" bg2="lt2" tx2="dk2" accent1="accent1" accent2="accent2" accent3="accent3" accent4="accent4" accent5="accent5" accent6="accent6" hlink="hlink" folHlink="folHlink"/>
  <p:sldLayoutIdLst>
    <p:sldLayoutId id="2147483906" r:id="rId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rgbClr val="C00000"/>
          </a:solidFill>
          <a:latin typeface="Arial" charset="0"/>
          <a:ea typeface="+mj-ea"/>
          <a:cs typeface="+mj-cs"/>
        </a:defRPr>
      </a:lvl1pPr>
      <a:lvl2pPr algn="ctr" defTabSz="457200" rtl="0" eaLnBrk="0" fontAlgn="base" hangingPunct="0">
        <a:spcBef>
          <a:spcPct val="0"/>
        </a:spcBef>
        <a:spcAft>
          <a:spcPct val="0"/>
        </a:spcAft>
        <a:defRPr sz="4400">
          <a:solidFill>
            <a:srgbClr val="C00000"/>
          </a:solidFill>
          <a:latin typeface="Arial"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rgbClr val="C00000"/>
          </a:solidFill>
          <a:latin typeface="Arial"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rgbClr val="C00000"/>
          </a:solidFill>
          <a:latin typeface="Arial"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rgbClr val="C00000"/>
          </a:solidFill>
          <a:latin typeface="Arial"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txBox="1">
            <a:spLocks noChangeArrowheads="1"/>
          </p:cNvSpPr>
          <p:nvPr/>
        </p:nvSpPr>
        <p:spPr bwMode="auto">
          <a:xfrm>
            <a:off x="407045" y="1821211"/>
            <a:ext cx="8858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100000"/>
              </a:lnSpc>
              <a:spcBef>
                <a:spcPct val="0"/>
              </a:spcBef>
            </a:pPr>
            <a:r>
              <a:rPr lang="fr-FR" altLang="ca-ES" sz="3600" u="none" dirty="0" err="1" smtClean="0">
                <a:solidFill>
                  <a:srgbClr val="DA0015"/>
                </a:solidFill>
                <a:latin typeface="Arial" charset="0"/>
              </a:rPr>
              <a:t>Quins</a:t>
            </a:r>
            <a:r>
              <a:rPr lang="fr-FR" altLang="ca-ES" sz="3600" u="none" dirty="0" smtClean="0">
                <a:solidFill>
                  <a:srgbClr val="DA0015"/>
                </a:solidFill>
                <a:latin typeface="Arial" charset="0"/>
              </a:rPr>
              <a:t> </a:t>
            </a:r>
            <a:r>
              <a:rPr lang="fr-FR" altLang="ca-ES" sz="3600" u="none" dirty="0" err="1" smtClean="0">
                <a:solidFill>
                  <a:srgbClr val="DA0015"/>
                </a:solidFill>
                <a:latin typeface="Arial" charset="0"/>
              </a:rPr>
              <a:t>són</a:t>
            </a:r>
            <a:r>
              <a:rPr lang="fr-FR" altLang="ca-ES" sz="3600" u="none" dirty="0" smtClean="0">
                <a:solidFill>
                  <a:srgbClr val="DA0015"/>
                </a:solidFill>
                <a:latin typeface="Arial" charset="0"/>
              </a:rPr>
              <a:t> els </a:t>
            </a:r>
            <a:r>
              <a:rPr lang="fr-FR" altLang="ca-ES" sz="3600" u="none" dirty="0" err="1" smtClean="0">
                <a:solidFill>
                  <a:srgbClr val="DA0015"/>
                </a:solidFill>
                <a:latin typeface="Arial" charset="0"/>
              </a:rPr>
              <a:t>principals</a:t>
            </a:r>
            <a:r>
              <a:rPr lang="fr-FR" altLang="ca-ES" sz="3600" u="none" dirty="0" smtClean="0">
                <a:solidFill>
                  <a:srgbClr val="DA0015"/>
                </a:solidFill>
                <a:latin typeface="Arial" charset="0"/>
              </a:rPr>
              <a:t> </a:t>
            </a:r>
            <a:r>
              <a:rPr lang="fr-FR" altLang="ca-ES" sz="3600" u="none" dirty="0" err="1" smtClean="0">
                <a:solidFill>
                  <a:srgbClr val="DA0015"/>
                </a:solidFill>
                <a:latin typeface="Arial" charset="0"/>
              </a:rPr>
              <a:t>reptes</a:t>
            </a:r>
            <a:r>
              <a:rPr lang="fr-FR" altLang="ca-ES" sz="3600" u="none" dirty="0" smtClean="0">
                <a:solidFill>
                  <a:srgbClr val="DA0015"/>
                </a:solidFill>
                <a:latin typeface="Arial" charset="0"/>
              </a:rPr>
              <a:t> a l'</a:t>
            </a:r>
            <a:r>
              <a:rPr lang="fr-FR" altLang="ca-ES" sz="3600" u="none" dirty="0" err="1" smtClean="0">
                <a:solidFill>
                  <a:srgbClr val="DA0015"/>
                </a:solidFill>
                <a:latin typeface="Arial" charset="0"/>
              </a:rPr>
              <a:t>hora</a:t>
            </a:r>
            <a:r>
              <a:rPr lang="fr-FR" altLang="ca-ES" sz="3600" u="none" dirty="0" smtClean="0">
                <a:solidFill>
                  <a:srgbClr val="DA0015"/>
                </a:solidFill>
                <a:latin typeface="Arial" charset="0"/>
              </a:rPr>
              <a:t> d'</a:t>
            </a:r>
            <a:r>
              <a:rPr lang="fr-FR" altLang="ca-ES" sz="3600" u="none" dirty="0" err="1" smtClean="0">
                <a:solidFill>
                  <a:srgbClr val="DA0015"/>
                </a:solidFill>
                <a:latin typeface="Arial" charset="0"/>
              </a:rPr>
              <a:t>avaluar</a:t>
            </a:r>
            <a:r>
              <a:rPr lang="fr-FR" altLang="ca-ES" sz="3600" u="none" dirty="0" smtClean="0">
                <a:solidFill>
                  <a:srgbClr val="DA0015"/>
                </a:solidFill>
                <a:latin typeface="Arial" charset="0"/>
              </a:rPr>
              <a:t> </a:t>
            </a:r>
            <a:r>
              <a:rPr lang="fr-FR" altLang="ca-ES" sz="3600" u="none" dirty="0" err="1" smtClean="0">
                <a:solidFill>
                  <a:srgbClr val="DA0015"/>
                </a:solidFill>
                <a:latin typeface="Arial" charset="0"/>
              </a:rPr>
              <a:t>polítiques</a:t>
            </a:r>
            <a:r>
              <a:rPr lang="fr-FR" altLang="ca-ES" sz="3600" u="none" dirty="0" smtClean="0">
                <a:solidFill>
                  <a:srgbClr val="DA0015"/>
                </a:solidFill>
                <a:latin typeface="Arial" charset="0"/>
              </a:rPr>
              <a:t> d'</a:t>
            </a:r>
            <a:r>
              <a:rPr lang="fr-FR" altLang="ca-ES" sz="3600" u="none" dirty="0" err="1" smtClean="0">
                <a:solidFill>
                  <a:srgbClr val="DA0015"/>
                </a:solidFill>
                <a:latin typeface="Arial" charset="0"/>
              </a:rPr>
              <a:t>àmbit</a:t>
            </a:r>
            <a:r>
              <a:rPr lang="fr-FR" altLang="ca-ES" sz="3600" u="none" dirty="0" smtClean="0">
                <a:solidFill>
                  <a:srgbClr val="DA0015"/>
                </a:solidFill>
                <a:latin typeface="Arial" charset="0"/>
              </a:rPr>
              <a:t> local?</a:t>
            </a:r>
            <a:endParaRPr lang="fr-FR" altLang="ca-ES" sz="3600" u="none" dirty="0">
              <a:solidFill>
                <a:srgbClr val="DA0015"/>
              </a:solidFill>
              <a:latin typeface="Arial" charset="0"/>
            </a:endParaRPr>
          </a:p>
        </p:txBody>
      </p:sp>
      <p:pic>
        <p:nvPicPr>
          <p:cNvPr id="3075" name="Picture 5" descr="peu de p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313" y="6602413"/>
            <a:ext cx="457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8"/>
          <p:cNvSpPr txBox="1">
            <a:spLocks noChangeArrowheads="1"/>
          </p:cNvSpPr>
          <p:nvPr/>
        </p:nvSpPr>
        <p:spPr bwMode="auto">
          <a:xfrm>
            <a:off x="609552" y="3573016"/>
            <a:ext cx="1395164"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100000"/>
              </a:lnSpc>
              <a:spcBef>
                <a:spcPct val="0"/>
              </a:spcBef>
            </a:pPr>
            <a:r>
              <a:rPr lang="ca-ES" altLang="ca-ES" sz="1600" u="none" dirty="0" smtClean="0">
                <a:solidFill>
                  <a:srgbClr val="C00000"/>
                </a:solidFill>
              </a:rPr>
              <a:t>Jordi </a:t>
            </a:r>
            <a:r>
              <a:rPr lang="ca-ES" altLang="ca-ES" sz="1600" u="none" dirty="0" smtClean="0">
                <a:solidFill>
                  <a:srgbClr val="C00000"/>
                </a:solidFill>
              </a:rPr>
              <a:t>Sanz</a:t>
            </a:r>
          </a:p>
          <a:p>
            <a:pPr algn="l" eaLnBrk="1" hangingPunct="1">
              <a:lnSpc>
                <a:spcPct val="100000"/>
              </a:lnSpc>
              <a:spcBef>
                <a:spcPct val="0"/>
              </a:spcBef>
            </a:pPr>
            <a:endParaRPr lang="ca-ES" altLang="ca-ES" sz="1600" u="none" dirty="0">
              <a:solidFill>
                <a:schemeClr val="tx1"/>
              </a:solidFill>
            </a:endParaRPr>
          </a:p>
          <a:p>
            <a:pPr algn="l" eaLnBrk="1" hangingPunct="1">
              <a:lnSpc>
                <a:spcPct val="100000"/>
              </a:lnSpc>
              <a:spcBef>
                <a:spcPct val="0"/>
              </a:spcBef>
            </a:pPr>
            <a:r>
              <a:rPr lang="ca-ES" altLang="ca-ES" sz="1600" u="none" dirty="0" smtClean="0">
                <a:solidFill>
                  <a:schemeClr val="tx1"/>
                </a:solidFill>
              </a:rPr>
              <a:t>Analista</a:t>
            </a:r>
          </a:p>
          <a:p>
            <a:pPr algn="l" eaLnBrk="1" hangingPunct="1">
              <a:lnSpc>
                <a:spcPct val="100000"/>
              </a:lnSpc>
              <a:spcBef>
                <a:spcPct val="0"/>
              </a:spcBef>
            </a:pPr>
            <a:endParaRPr lang="ca-ES" altLang="ca-ES" sz="1600" u="none" dirty="0">
              <a:solidFill>
                <a:schemeClr val="tx1"/>
              </a:solidFill>
            </a:endParaRPr>
          </a:p>
        </p:txBody>
      </p:sp>
      <p:pic>
        <p:nvPicPr>
          <p:cNvPr id="3079" name="Picture 7" descr="https://encrypted-tbn3.gstatic.com/images?q=tbn:ANd9GcTaMnsz7OO28W7Iq0PglRqb5xkW5FEb34di8TemtSD3p3Nr0-Qry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080" y="3356992"/>
            <a:ext cx="4078486" cy="2724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08224" y="705520"/>
            <a:ext cx="9112696" cy="707256"/>
          </a:xfrm>
        </p:spPr>
        <p:txBody>
          <a:bodyPr/>
          <a:lstStyle/>
          <a:p>
            <a:r>
              <a:rPr lang="ca-ES" sz="3600" dirty="0" smtClean="0"/>
              <a:t>Preguntar a partir de la teoria del programa</a:t>
            </a:r>
            <a:endParaRPr lang="ca-ES" sz="3600" dirty="0"/>
          </a:p>
        </p:txBody>
      </p:sp>
      <p:sp>
        <p:nvSpPr>
          <p:cNvPr id="4" name="Text Box 4"/>
          <p:cNvSpPr txBox="1">
            <a:spLocks noChangeArrowheads="1"/>
          </p:cNvSpPr>
          <p:nvPr/>
        </p:nvSpPr>
        <p:spPr bwMode="auto">
          <a:xfrm>
            <a:off x="0" y="1844824"/>
            <a:ext cx="99060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1825" indent="-3175" algn="l" defTabSz="449263"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lgn="l" defTabSz="449263"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lgn="l" defTabSz="449263"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lgn="l" defTabSz="449263"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lgn="l" defTabSz="449263"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492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492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492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492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120000"/>
              </a:lnSpc>
              <a:spcBef>
                <a:spcPct val="0"/>
              </a:spcBef>
              <a:buClr>
                <a:srgbClr val="5B5249"/>
              </a:buClr>
              <a:buFont typeface="Times New Roman" pitchFamily="18" charset="0"/>
              <a:buNone/>
            </a:pPr>
            <a:r>
              <a:rPr kumimoji="1" lang="ca-ES" altLang="ca-ES" sz="2400" u="none" dirty="0">
                <a:latin typeface="Tahoma" pitchFamily="34" charset="0"/>
              </a:rPr>
              <a:t>Avaluació de necessitats: </a:t>
            </a:r>
            <a:r>
              <a:rPr kumimoji="1" lang="ca-ES" altLang="ca-ES" sz="2400" b="0" u="none" dirty="0">
                <a:latin typeface="Tahoma" pitchFamily="34" charset="0"/>
              </a:rPr>
              <a:t>Quin és el problema?</a:t>
            </a:r>
          </a:p>
          <a:p>
            <a:pPr eaLnBrk="1" hangingPunct="1">
              <a:lnSpc>
                <a:spcPct val="120000"/>
              </a:lnSpc>
              <a:spcBef>
                <a:spcPct val="0"/>
              </a:spcBef>
              <a:buClr>
                <a:srgbClr val="5B5249"/>
              </a:buClr>
              <a:buFont typeface="Times New Roman" pitchFamily="18" charset="0"/>
              <a:buNone/>
            </a:pPr>
            <a:endParaRPr kumimoji="1" lang="ca-ES" altLang="ca-ES" sz="1600" b="0" u="none" dirty="0">
              <a:latin typeface="Tahoma" pitchFamily="34" charset="0"/>
            </a:endParaRPr>
          </a:p>
          <a:p>
            <a:pPr eaLnBrk="1" hangingPunct="1">
              <a:lnSpc>
                <a:spcPct val="120000"/>
              </a:lnSpc>
              <a:spcBef>
                <a:spcPct val="0"/>
              </a:spcBef>
              <a:buClr>
                <a:srgbClr val="5B5249"/>
              </a:buClr>
              <a:buFont typeface="Times New Roman" pitchFamily="18" charset="0"/>
              <a:buNone/>
            </a:pPr>
            <a:r>
              <a:rPr kumimoji="1" lang="ca-ES" altLang="ca-ES" sz="2400" u="none" dirty="0">
                <a:latin typeface="Tahoma" pitchFamily="34" charset="0"/>
              </a:rPr>
              <a:t>Avaluació del disseny</a:t>
            </a:r>
            <a:r>
              <a:rPr kumimoji="1" lang="ca-ES" altLang="ca-ES" sz="2400" b="0" u="none" dirty="0">
                <a:latin typeface="Tahoma" pitchFamily="34" charset="0"/>
              </a:rPr>
              <a:t>: Quina és la lògica de la intervenció?</a:t>
            </a:r>
          </a:p>
          <a:p>
            <a:pPr eaLnBrk="1" hangingPunct="1">
              <a:lnSpc>
                <a:spcPct val="120000"/>
              </a:lnSpc>
              <a:spcBef>
                <a:spcPct val="0"/>
              </a:spcBef>
              <a:buClr>
                <a:srgbClr val="5B5249"/>
              </a:buClr>
              <a:buFont typeface="Times New Roman" pitchFamily="18" charset="0"/>
              <a:buNone/>
            </a:pPr>
            <a:endParaRPr kumimoji="1" lang="ca-ES" altLang="ca-ES" sz="1600" b="0" u="none" dirty="0">
              <a:latin typeface="Tahoma" pitchFamily="34" charset="0"/>
            </a:endParaRPr>
          </a:p>
          <a:p>
            <a:pPr eaLnBrk="1" hangingPunct="1">
              <a:lnSpc>
                <a:spcPct val="120000"/>
              </a:lnSpc>
              <a:spcBef>
                <a:spcPct val="0"/>
              </a:spcBef>
              <a:buClr>
                <a:srgbClr val="5B5249"/>
              </a:buClr>
              <a:buFont typeface="Times New Roman" pitchFamily="18" charset="0"/>
              <a:buNone/>
            </a:pPr>
            <a:r>
              <a:rPr kumimoji="1" lang="ca-ES" altLang="ca-ES" sz="2400" u="none" dirty="0">
                <a:latin typeface="Tahoma" pitchFamily="34" charset="0"/>
              </a:rPr>
              <a:t>Avaluació de la implementació</a:t>
            </a:r>
            <a:r>
              <a:rPr kumimoji="1" lang="ca-ES" altLang="ca-ES" sz="2400" b="0" u="none" dirty="0">
                <a:latin typeface="Tahoma" pitchFamily="34" charset="0"/>
              </a:rPr>
              <a:t>: la pràctica s’ajusta a la teoria?</a:t>
            </a:r>
          </a:p>
          <a:p>
            <a:pPr eaLnBrk="1" hangingPunct="1">
              <a:lnSpc>
                <a:spcPct val="120000"/>
              </a:lnSpc>
              <a:spcBef>
                <a:spcPct val="0"/>
              </a:spcBef>
              <a:buClr>
                <a:srgbClr val="5B5249"/>
              </a:buClr>
              <a:buFont typeface="Times New Roman" pitchFamily="18" charset="0"/>
              <a:buNone/>
            </a:pPr>
            <a:endParaRPr kumimoji="1" lang="ca-ES" altLang="ca-ES" sz="1600" b="0" u="none" dirty="0">
              <a:latin typeface="Tahoma" pitchFamily="34" charset="0"/>
            </a:endParaRPr>
          </a:p>
          <a:p>
            <a:pPr eaLnBrk="1" hangingPunct="1">
              <a:lnSpc>
                <a:spcPct val="120000"/>
              </a:lnSpc>
              <a:spcBef>
                <a:spcPct val="0"/>
              </a:spcBef>
              <a:buClr>
                <a:srgbClr val="5B5249"/>
              </a:buClr>
              <a:buFont typeface="Times New Roman" pitchFamily="18" charset="0"/>
              <a:buNone/>
            </a:pPr>
            <a:r>
              <a:rPr kumimoji="1" lang="ca-ES" altLang="ca-ES" sz="2400" u="none" dirty="0">
                <a:latin typeface="Tahoma" pitchFamily="34" charset="0"/>
              </a:rPr>
              <a:t>Avaluació d’impacte</a:t>
            </a:r>
            <a:r>
              <a:rPr kumimoji="1" lang="ca-ES" altLang="ca-ES" sz="2400" b="0" u="none" dirty="0">
                <a:latin typeface="Tahoma" pitchFamily="34" charset="0"/>
              </a:rPr>
              <a:t>: La intervenció resol/pal·lia el problema?</a:t>
            </a:r>
          </a:p>
          <a:p>
            <a:pPr eaLnBrk="1" hangingPunct="1">
              <a:lnSpc>
                <a:spcPct val="120000"/>
              </a:lnSpc>
              <a:spcBef>
                <a:spcPct val="0"/>
              </a:spcBef>
              <a:buClr>
                <a:srgbClr val="5B5249"/>
              </a:buClr>
              <a:buFont typeface="Times New Roman" pitchFamily="18" charset="0"/>
              <a:buNone/>
            </a:pPr>
            <a:endParaRPr kumimoji="1" lang="ca-ES" altLang="ca-ES" sz="1600" b="0" u="none" dirty="0">
              <a:latin typeface="Tahoma" pitchFamily="34" charset="0"/>
            </a:endParaRPr>
          </a:p>
          <a:p>
            <a:pPr eaLnBrk="1" hangingPunct="1">
              <a:lnSpc>
                <a:spcPct val="120000"/>
              </a:lnSpc>
              <a:spcBef>
                <a:spcPct val="0"/>
              </a:spcBef>
              <a:buClr>
                <a:srgbClr val="5B5249"/>
              </a:buClr>
              <a:buFont typeface="Times New Roman" pitchFamily="18" charset="0"/>
              <a:buNone/>
            </a:pPr>
            <a:r>
              <a:rPr kumimoji="1" lang="ca-ES" altLang="ca-ES" sz="2400" u="none" dirty="0">
                <a:latin typeface="Tahoma" pitchFamily="34" charset="0"/>
              </a:rPr>
              <a:t>Avaluació econòmica</a:t>
            </a:r>
            <a:r>
              <a:rPr kumimoji="1" lang="ca-ES" altLang="ca-ES" sz="2400" b="0" u="none" dirty="0">
                <a:latin typeface="Tahoma" pitchFamily="34" charset="0"/>
              </a:rPr>
              <a:t>: Els beneficis compensen els costos?</a:t>
            </a:r>
          </a:p>
          <a:p>
            <a:pPr eaLnBrk="1" hangingPunct="1">
              <a:lnSpc>
                <a:spcPct val="120000"/>
              </a:lnSpc>
              <a:spcBef>
                <a:spcPct val="0"/>
              </a:spcBef>
              <a:buClr>
                <a:srgbClr val="5B5249"/>
              </a:buClr>
              <a:buFont typeface="Times New Roman" pitchFamily="18" charset="0"/>
              <a:buNone/>
            </a:pPr>
            <a:endParaRPr kumimoji="1" lang="ca-ES" altLang="ca-ES" sz="2400" b="0" u="none" dirty="0">
              <a:latin typeface="Tahoma" pitchFamily="34" charset="0"/>
            </a:endParaRPr>
          </a:p>
          <a:p>
            <a:pPr eaLnBrk="1" hangingPunct="1">
              <a:lnSpc>
                <a:spcPct val="120000"/>
              </a:lnSpc>
              <a:spcBef>
                <a:spcPct val="0"/>
              </a:spcBef>
              <a:buClr>
                <a:srgbClr val="5B5249"/>
              </a:buClr>
              <a:buFont typeface="Times New Roman" pitchFamily="18" charset="0"/>
              <a:buNone/>
            </a:pPr>
            <a:endParaRPr kumimoji="1" lang="ca-ES" altLang="ca-ES" sz="2400" b="0" u="none" dirty="0">
              <a:latin typeface="Tahoma" pitchFamily="34" charset="0"/>
            </a:endParaRPr>
          </a:p>
          <a:p>
            <a:pPr eaLnBrk="1" hangingPunct="1">
              <a:lnSpc>
                <a:spcPct val="120000"/>
              </a:lnSpc>
              <a:spcBef>
                <a:spcPct val="0"/>
              </a:spcBef>
              <a:buClr>
                <a:srgbClr val="5B5249"/>
              </a:buClr>
              <a:buFont typeface="Times New Roman" pitchFamily="18" charset="0"/>
              <a:buNone/>
            </a:pPr>
            <a:endParaRPr kumimoji="1" lang="ca-ES" altLang="ca-ES" sz="2400" b="0" u="none" dirty="0">
              <a:latin typeface="Tahoma" pitchFamily="34" charset="0"/>
            </a:endParaRPr>
          </a:p>
        </p:txBody>
      </p:sp>
    </p:spTree>
    <p:extLst>
      <p:ext uri="{BB962C8B-B14F-4D97-AF65-F5344CB8AC3E}">
        <p14:creationId xmlns:p14="http://schemas.microsoft.com/office/powerpoint/2010/main" val="3676065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bwMode="auto">
          <a:xfrm>
            <a:off x="8083666" y="3540061"/>
            <a:ext cx="1759435" cy="2413618"/>
          </a:xfrm>
          <a:prstGeom prst="ellipse">
            <a:avLst/>
          </a:prstGeom>
          <a:noFill/>
          <a:ln w="19050">
            <a:solidFill>
              <a:srgbClr val="C00000"/>
            </a:solidFill>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118800" rIns="91440" bIns="82800" numCol="1" rtlCol="0" anchor="ctr" anchorCtr="0" compatLnSpc="1">
            <a:prstTxWarp prst="textNoShape">
              <a:avLst/>
            </a:prstTxWarp>
          </a:bodyPr>
          <a:lstStyle/>
          <a:p>
            <a:pPr marL="0" marR="0" indent="0" algn="ctr" defTabSz="914400" rtl="0" eaLnBrk="1" fontAlgn="base" latinLnBrk="0" hangingPunct="1">
              <a:lnSpc>
                <a:spcPct val="30000"/>
              </a:lnSpc>
              <a:spcBef>
                <a:spcPct val="50000"/>
              </a:spcBef>
              <a:spcAft>
                <a:spcPct val="0"/>
              </a:spcAft>
              <a:buClrTx/>
              <a:buSzTx/>
              <a:buFontTx/>
              <a:buNone/>
              <a:tabLst/>
            </a:pPr>
            <a:endParaRPr kumimoji="0" lang="ca-ES" sz="1000" b="1" i="0" u="none" strike="noStrike" cap="none" normalizeH="0" baseline="0" smtClean="0">
              <a:ln>
                <a:noFill/>
              </a:ln>
              <a:solidFill>
                <a:srgbClr val="FFFFFF"/>
              </a:solidFill>
              <a:effectLst/>
              <a:latin typeface="Helvetica" charset="0"/>
            </a:endParaRPr>
          </a:p>
        </p:txBody>
      </p:sp>
      <p:sp>
        <p:nvSpPr>
          <p:cNvPr id="30" name="Rectangle 9"/>
          <p:cNvSpPr txBox="1">
            <a:spLocks noChangeArrowheads="1"/>
          </p:cNvSpPr>
          <p:nvPr/>
        </p:nvSpPr>
        <p:spPr bwMode="auto">
          <a:xfrm>
            <a:off x="18251" y="735174"/>
            <a:ext cx="5150773" cy="491105"/>
          </a:xfrm>
          <a:prstGeom prst="rect">
            <a:avLst/>
          </a:prstGeom>
          <a:solidFill>
            <a:srgbClr val="FFFFFF"/>
          </a:solidFill>
          <a:ln>
            <a:noFill/>
            <a:miter lim="800000"/>
            <a:headEnd/>
            <a:tailEnd/>
          </a:ln>
        </p:spPr>
        <p:txBody>
          <a:bodyPr lIns="0" anchor="b"/>
          <a:lstStyle>
            <a:lvl1pPr algn="l" rtl="0" eaLnBrk="0" fontAlgn="base" hangingPunct="0">
              <a:spcBef>
                <a:spcPct val="0"/>
              </a:spcBef>
              <a:spcAft>
                <a:spcPct val="0"/>
              </a:spcAft>
              <a:defRPr sz="1000">
                <a:solidFill>
                  <a:schemeClr val="tx1"/>
                </a:solidFill>
                <a:latin typeface="+mj-lt"/>
                <a:ea typeface="+mj-ea"/>
                <a:cs typeface="+mj-cs"/>
              </a:defRPr>
            </a:lvl1pPr>
            <a:lvl2pPr algn="l" rtl="0" eaLnBrk="0" fontAlgn="base" hangingPunct="0">
              <a:spcBef>
                <a:spcPct val="0"/>
              </a:spcBef>
              <a:spcAft>
                <a:spcPct val="0"/>
              </a:spcAft>
              <a:defRPr sz="1000">
                <a:solidFill>
                  <a:schemeClr val="tx1"/>
                </a:solidFill>
                <a:latin typeface="Helvetica" charset="0"/>
              </a:defRPr>
            </a:lvl2pPr>
            <a:lvl3pPr algn="l" rtl="0" eaLnBrk="0" fontAlgn="base" hangingPunct="0">
              <a:spcBef>
                <a:spcPct val="0"/>
              </a:spcBef>
              <a:spcAft>
                <a:spcPct val="0"/>
              </a:spcAft>
              <a:defRPr sz="1000">
                <a:solidFill>
                  <a:schemeClr val="tx1"/>
                </a:solidFill>
                <a:latin typeface="Helvetica" charset="0"/>
              </a:defRPr>
            </a:lvl3pPr>
            <a:lvl4pPr algn="l" rtl="0" eaLnBrk="0" fontAlgn="base" hangingPunct="0">
              <a:spcBef>
                <a:spcPct val="0"/>
              </a:spcBef>
              <a:spcAft>
                <a:spcPct val="0"/>
              </a:spcAft>
              <a:defRPr sz="1000">
                <a:solidFill>
                  <a:schemeClr val="tx1"/>
                </a:solidFill>
                <a:latin typeface="Helvetica" charset="0"/>
              </a:defRPr>
            </a:lvl4pPr>
            <a:lvl5pPr algn="l" rtl="0" eaLnBrk="0" fontAlgn="base" hangingPunct="0">
              <a:spcBef>
                <a:spcPct val="0"/>
              </a:spcBef>
              <a:spcAft>
                <a:spcPct val="0"/>
              </a:spcAft>
              <a:defRPr sz="1000">
                <a:solidFill>
                  <a:schemeClr val="tx1"/>
                </a:solidFill>
                <a:latin typeface="Helvetica" charset="0"/>
              </a:defRPr>
            </a:lvl5pPr>
            <a:lvl6pPr marL="457200" algn="l" rtl="0" fontAlgn="base">
              <a:spcBef>
                <a:spcPct val="0"/>
              </a:spcBef>
              <a:spcAft>
                <a:spcPct val="0"/>
              </a:spcAft>
              <a:defRPr sz="1000">
                <a:solidFill>
                  <a:schemeClr val="tx1"/>
                </a:solidFill>
                <a:latin typeface="Helvetica" charset="0"/>
              </a:defRPr>
            </a:lvl6pPr>
            <a:lvl7pPr marL="914400" algn="l" rtl="0" fontAlgn="base">
              <a:spcBef>
                <a:spcPct val="0"/>
              </a:spcBef>
              <a:spcAft>
                <a:spcPct val="0"/>
              </a:spcAft>
              <a:defRPr sz="1000">
                <a:solidFill>
                  <a:schemeClr val="tx1"/>
                </a:solidFill>
                <a:latin typeface="Helvetica" charset="0"/>
              </a:defRPr>
            </a:lvl7pPr>
            <a:lvl8pPr marL="1371600" algn="l" rtl="0" fontAlgn="base">
              <a:spcBef>
                <a:spcPct val="0"/>
              </a:spcBef>
              <a:spcAft>
                <a:spcPct val="0"/>
              </a:spcAft>
              <a:defRPr sz="1000">
                <a:solidFill>
                  <a:schemeClr val="tx1"/>
                </a:solidFill>
                <a:latin typeface="Helvetica" charset="0"/>
              </a:defRPr>
            </a:lvl8pPr>
            <a:lvl9pPr marL="1828800" algn="l" rtl="0" fontAlgn="base">
              <a:spcBef>
                <a:spcPct val="0"/>
              </a:spcBef>
              <a:spcAft>
                <a:spcPct val="0"/>
              </a:spcAft>
              <a:defRPr sz="1000">
                <a:solidFill>
                  <a:schemeClr val="tx1"/>
                </a:solidFill>
                <a:latin typeface="Helvetica" charset="0"/>
              </a:defRPr>
            </a:lvl9pPr>
          </a:lstStyle>
          <a:p>
            <a:pPr marL="441325" defTabSz="449263" eaLnBrk="1" hangingPunct="1">
              <a:lnSpc>
                <a:spcPct val="120000"/>
              </a:lnSpc>
              <a:buClr>
                <a:srgbClr val="5B5249"/>
              </a:buClr>
              <a:buSzPct val="100000"/>
            </a:pPr>
            <a:r>
              <a:rPr kumimoji="1" lang="ca-ES" sz="2400" b="1" dirty="0">
                <a:solidFill>
                  <a:srgbClr val="C00000"/>
                </a:solidFill>
                <a:latin typeface="Calibri" panose="020F0502020204030204" pitchFamily="34" charset="0"/>
                <a:ea typeface="+mn-ea"/>
                <a:cs typeface="+mn-cs"/>
              </a:rPr>
              <a:t> </a:t>
            </a:r>
            <a:r>
              <a:rPr kumimoji="1" lang="ca-ES" sz="2400" b="1" dirty="0" smtClean="0">
                <a:solidFill>
                  <a:srgbClr val="C00000"/>
                </a:solidFill>
                <a:latin typeface="Calibri" panose="020F0502020204030204" pitchFamily="34" charset="0"/>
                <a:ea typeface="+mn-ea"/>
                <a:cs typeface="+mn-cs"/>
              </a:rPr>
              <a:t>L’objecte de </a:t>
            </a:r>
            <a:r>
              <a:rPr kumimoji="1" lang="ca-ES" sz="2400" b="1" dirty="0">
                <a:solidFill>
                  <a:srgbClr val="C00000"/>
                </a:solidFill>
                <a:latin typeface="Calibri" panose="020F0502020204030204" pitchFamily="34" charset="0"/>
                <a:ea typeface="+mn-ea"/>
                <a:cs typeface="+mn-cs"/>
              </a:rPr>
              <a:t>la pregunta</a:t>
            </a:r>
          </a:p>
        </p:txBody>
      </p:sp>
      <p:sp>
        <p:nvSpPr>
          <p:cNvPr id="56" name="Text Box 6"/>
          <p:cNvSpPr txBox="1">
            <a:spLocks noChangeArrowheads="1"/>
          </p:cNvSpPr>
          <p:nvPr/>
        </p:nvSpPr>
        <p:spPr bwMode="auto">
          <a:xfrm>
            <a:off x="261042" y="4015606"/>
            <a:ext cx="1332000" cy="720000"/>
          </a:xfrm>
          <a:prstGeom prst="rect">
            <a:avLst/>
          </a:prstGeom>
          <a:solidFill>
            <a:srgbClr val="FF9900"/>
          </a:solidFill>
          <a:ln w="9525">
            <a:solidFill>
              <a:srgbClr val="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auto" latinLnBrk="0" hangingPunct="1">
              <a:lnSpc>
                <a:spcPct val="150000"/>
              </a:lnSpc>
              <a:spcBef>
                <a:spcPts val="0"/>
              </a:spcBef>
              <a:spcAft>
                <a:spcPts val="0"/>
              </a:spcAft>
              <a:buClr>
                <a:srgbClr val="5B5249"/>
              </a:buClr>
              <a:buSzPct val="100000"/>
              <a:buFont typeface="Times New Roman" pitchFamily="18" charset="0"/>
              <a:buNone/>
              <a:tabLst/>
              <a:defRPr/>
            </a:pPr>
            <a:r>
              <a:rPr kumimoji="0" lang="ca-ES" sz="1600" b="1" i="0" u="none" strike="noStrike" kern="0" cap="none" spc="0" normalizeH="0" baseline="0" noProof="0" dirty="0" smtClean="0">
                <a:ln>
                  <a:noFill/>
                </a:ln>
                <a:solidFill>
                  <a:srgbClr val="5B5249"/>
                </a:solidFill>
                <a:effectLst/>
                <a:uLnTx/>
                <a:uFillTx/>
                <a:latin typeface="Arial" charset="0"/>
              </a:rPr>
              <a:t>Necessitats</a:t>
            </a:r>
            <a:endParaRPr kumimoji="0" lang="ca-ES" sz="1600" b="1" i="0" u="none" strike="noStrike" kern="0" cap="none" spc="0" normalizeH="0" baseline="0" noProof="0" dirty="0">
              <a:ln>
                <a:noFill/>
              </a:ln>
              <a:solidFill>
                <a:srgbClr val="5B5249"/>
              </a:solidFill>
              <a:effectLst/>
              <a:uLnTx/>
              <a:uFillTx/>
              <a:latin typeface="Arial" charset="0"/>
            </a:endParaRPr>
          </a:p>
        </p:txBody>
      </p:sp>
      <p:sp>
        <p:nvSpPr>
          <p:cNvPr id="58" name="Text Box 8"/>
          <p:cNvSpPr txBox="1">
            <a:spLocks noChangeArrowheads="1"/>
          </p:cNvSpPr>
          <p:nvPr/>
        </p:nvSpPr>
        <p:spPr bwMode="auto">
          <a:xfrm>
            <a:off x="3470622" y="4026239"/>
            <a:ext cx="1440000" cy="720000"/>
          </a:xfrm>
          <a:prstGeom prst="rect">
            <a:avLst/>
          </a:prstGeom>
          <a:solidFill>
            <a:srgbClr val="006600"/>
          </a:solidFill>
          <a:ln w="9525">
            <a:solidFill>
              <a:srgbClr val="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auto" latinLnBrk="0" hangingPunct="1">
              <a:lnSpc>
                <a:spcPts val="3300"/>
              </a:lnSpc>
              <a:spcBef>
                <a:spcPts val="1800"/>
              </a:spcBef>
              <a:spcAft>
                <a:spcPts val="0"/>
              </a:spcAft>
              <a:buClr>
                <a:srgbClr val="5B5249"/>
              </a:buClr>
              <a:buSzPct val="100000"/>
              <a:buFont typeface="Times New Roman" pitchFamily="18" charset="0"/>
              <a:buNone/>
              <a:tabLst/>
              <a:defRPr/>
            </a:pPr>
            <a:r>
              <a:rPr kumimoji="0" lang="ca-ES" sz="1600" b="1" i="0" u="none" strike="noStrike" kern="0" cap="none" spc="0" normalizeH="0" baseline="0" noProof="0" dirty="0" smtClean="0">
                <a:ln>
                  <a:noFill/>
                </a:ln>
                <a:solidFill>
                  <a:srgbClr val="FFFFFF"/>
                </a:solidFill>
                <a:effectLst/>
                <a:uLnTx/>
                <a:uFillTx/>
                <a:latin typeface="Arial" charset="0"/>
              </a:rPr>
              <a:t>Activitats</a:t>
            </a:r>
            <a:endParaRPr kumimoji="0" lang="ca-ES" sz="1600" b="1" i="0" u="none" strike="noStrike" kern="0" cap="none" spc="0" normalizeH="0" baseline="0" noProof="0" dirty="0">
              <a:ln>
                <a:noFill/>
              </a:ln>
              <a:solidFill>
                <a:srgbClr val="FFFFFF"/>
              </a:solidFill>
              <a:effectLst/>
              <a:uLnTx/>
              <a:uFillTx/>
              <a:latin typeface="Arial" charset="0"/>
            </a:endParaRPr>
          </a:p>
        </p:txBody>
      </p:sp>
      <p:sp>
        <p:nvSpPr>
          <p:cNvPr id="59" name="Text Box 9"/>
          <p:cNvSpPr txBox="1">
            <a:spLocks noChangeArrowheads="1"/>
          </p:cNvSpPr>
          <p:nvPr/>
        </p:nvSpPr>
        <p:spPr bwMode="auto">
          <a:xfrm>
            <a:off x="6703895" y="4024337"/>
            <a:ext cx="1440000" cy="720000"/>
          </a:xfrm>
          <a:prstGeom prst="rect">
            <a:avLst/>
          </a:prstGeom>
          <a:solidFill>
            <a:srgbClr val="006600"/>
          </a:solidFill>
          <a:ln w="9525">
            <a:solidFill>
              <a:srgbClr val="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auto" latinLnBrk="0" hangingPunct="1">
              <a:lnSpc>
                <a:spcPct val="100000"/>
              </a:lnSpc>
              <a:spcBef>
                <a:spcPts val="0"/>
              </a:spcBef>
              <a:spcAft>
                <a:spcPts val="0"/>
              </a:spcAft>
              <a:buClr>
                <a:srgbClr val="5B5249"/>
              </a:buClr>
              <a:buSzPct val="100000"/>
              <a:buFont typeface="Times New Roman" pitchFamily="18" charset="0"/>
              <a:buNone/>
              <a:tabLst/>
              <a:defRPr/>
            </a:pPr>
            <a:r>
              <a:rPr kumimoji="0" lang="ca-ES" sz="1600" b="1" i="0" u="none" strike="noStrike" kern="0" cap="none" spc="0" normalizeH="0" baseline="0" noProof="0" dirty="0" smtClean="0">
                <a:ln>
                  <a:noFill/>
                </a:ln>
                <a:solidFill>
                  <a:srgbClr val="FFFFFF"/>
                </a:solidFill>
                <a:effectLst/>
                <a:uLnTx/>
                <a:uFillTx/>
                <a:latin typeface="Arial" charset="0"/>
              </a:rPr>
              <a:t>Productes </a:t>
            </a:r>
            <a:r>
              <a:rPr kumimoji="0" lang="ca-ES" sz="1600" b="1" i="0" u="none" strike="noStrike" kern="0" cap="none" spc="0" normalizeH="0" baseline="0" noProof="0" dirty="0">
                <a:ln>
                  <a:noFill/>
                </a:ln>
                <a:solidFill>
                  <a:srgbClr val="FFFFFF"/>
                </a:solidFill>
                <a:effectLst/>
                <a:uLnTx/>
                <a:uFillTx/>
                <a:latin typeface="Arial" charset="0"/>
              </a:rPr>
              <a:t>(Outputs)</a:t>
            </a:r>
          </a:p>
        </p:txBody>
      </p:sp>
      <p:sp>
        <p:nvSpPr>
          <p:cNvPr id="60" name="Text Box 10"/>
          <p:cNvSpPr txBox="1">
            <a:spLocks noChangeArrowheads="1"/>
          </p:cNvSpPr>
          <p:nvPr/>
        </p:nvSpPr>
        <p:spPr bwMode="auto">
          <a:xfrm>
            <a:off x="8311505" y="4028273"/>
            <a:ext cx="1296000" cy="720000"/>
          </a:xfrm>
          <a:prstGeom prst="rect">
            <a:avLst/>
          </a:prstGeom>
          <a:solidFill>
            <a:srgbClr val="FF9900"/>
          </a:solidFill>
          <a:ln w="9525">
            <a:solidFill>
              <a:srgbClr val="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auto" latinLnBrk="0" hangingPunct="1">
              <a:lnSpc>
                <a:spcPct val="150000"/>
              </a:lnSpc>
              <a:spcBef>
                <a:spcPts val="0"/>
              </a:spcBef>
              <a:spcAft>
                <a:spcPts val="0"/>
              </a:spcAft>
              <a:buClr>
                <a:srgbClr val="5B5249"/>
              </a:buClr>
              <a:buSzPct val="100000"/>
              <a:buFont typeface="Times New Roman" pitchFamily="18" charset="0"/>
              <a:buNone/>
              <a:tabLst/>
              <a:defRPr/>
            </a:pPr>
            <a:r>
              <a:rPr kumimoji="0" lang="ca-ES" sz="1600" b="1" i="0" u="none" strike="noStrike" kern="0" cap="none" spc="0" normalizeH="0" baseline="0" noProof="0" dirty="0" smtClean="0">
                <a:ln>
                  <a:noFill/>
                </a:ln>
                <a:solidFill>
                  <a:srgbClr val="5B5249"/>
                </a:solidFill>
                <a:effectLst/>
                <a:uLnTx/>
                <a:uFillTx/>
                <a:latin typeface="Arial" charset="0"/>
              </a:rPr>
              <a:t>Impactes</a:t>
            </a:r>
            <a:endParaRPr kumimoji="0" lang="ca-ES" sz="1600" b="1" i="0" u="none" strike="noStrike" kern="0" cap="none" spc="0" normalizeH="0" baseline="0" noProof="0" dirty="0">
              <a:ln>
                <a:noFill/>
              </a:ln>
              <a:solidFill>
                <a:srgbClr val="5B5249"/>
              </a:solidFill>
              <a:effectLst/>
              <a:uLnTx/>
              <a:uFillTx/>
              <a:latin typeface="Arial" charset="0"/>
            </a:endParaRPr>
          </a:p>
        </p:txBody>
      </p:sp>
      <p:sp>
        <p:nvSpPr>
          <p:cNvPr id="61" name="Text Box 34"/>
          <p:cNvSpPr txBox="1">
            <a:spLocks noChangeArrowheads="1"/>
          </p:cNvSpPr>
          <p:nvPr/>
        </p:nvSpPr>
        <p:spPr bwMode="auto">
          <a:xfrm>
            <a:off x="4363577" y="2944613"/>
            <a:ext cx="3344292" cy="396000"/>
          </a:xfrm>
          <a:prstGeom prst="rect">
            <a:avLst/>
          </a:prstGeom>
          <a:solidFill>
            <a:srgbClr val="DA0015"/>
          </a:solidFill>
          <a:ln w="9525">
            <a:solidFill>
              <a:sysClr val="windowText" lastClr="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auto" latinLnBrk="0" hangingPunct="1">
              <a:lnSpc>
                <a:spcPct val="100000"/>
              </a:lnSpc>
              <a:spcBef>
                <a:spcPts val="0"/>
              </a:spcBef>
              <a:spcAft>
                <a:spcPts val="0"/>
              </a:spcAft>
              <a:buClr>
                <a:srgbClr val="5B5249"/>
              </a:buClr>
              <a:buSzPct val="100000"/>
              <a:buFont typeface="Times New Roman" pitchFamily="18" charset="0"/>
              <a:buNone/>
              <a:tabLst/>
              <a:defRPr/>
            </a:pPr>
            <a:r>
              <a:rPr kumimoji="0" lang="ca-ES" sz="1400" b="1" i="0" u="none" strike="noStrike" kern="0" cap="none" spc="0" normalizeH="0" baseline="0" noProof="0" dirty="0" smtClean="0">
                <a:ln>
                  <a:noFill/>
                </a:ln>
                <a:solidFill>
                  <a:srgbClr val="FFFFFF"/>
                </a:solidFill>
                <a:effectLst/>
                <a:uLnTx/>
                <a:uFillTx/>
                <a:latin typeface="Arial" charset="0"/>
              </a:rPr>
              <a:t>Avaluació del procés / implementació</a:t>
            </a:r>
            <a:endParaRPr kumimoji="0" lang="ca-ES" sz="1600" b="1" i="0" u="none" strike="noStrike" kern="0" cap="none" spc="0" normalizeH="0" baseline="0" noProof="0" dirty="0">
              <a:ln>
                <a:noFill/>
              </a:ln>
              <a:solidFill>
                <a:srgbClr val="FFFFFF"/>
              </a:solidFill>
              <a:effectLst/>
              <a:uLnTx/>
              <a:uFillTx/>
              <a:latin typeface="Arial" charset="0"/>
            </a:endParaRPr>
          </a:p>
        </p:txBody>
      </p:sp>
      <p:sp>
        <p:nvSpPr>
          <p:cNvPr id="62" name="Text Box 35"/>
          <p:cNvSpPr txBox="1">
            <a:spLocks noChangeArrowheads="1"/>
          </p:cNvSpPr>
          <p:nvPr/>
        </p:nvSpPr>
        <p:spPr bwMode="auto">
          <a:xfrm>
            <a:off x="8203505" y="5210837"/>
            <a:ext cx="1512000" cy="563282"/>
          </a:xfrm>
          <a:prstGeom prst="rect">
            <a:avLst/>
          </a:prstGeom>
          <a:solidFill>
            <a:srgbClr val="DA0015"/>
          </a:solidFill>
          <a:ln w="9525">
            <a:solidFill>
              <a:sysClr val="windowText" lastClr="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auto" latinLnBrk="0" hangingPunct="1">
              <a:lnSpc>
                <a:spcPct val="100000"/>
              </a:lnSpc>
              <a:spcBef>
                <a:spcPts val="0"/>
              </a:spcBef>
              <a:spcAft>
                <a:spcPts val="0"/>
              </a:spcAft>
              <a:buClr>
                <a:srgbClr val="5B5249"/>
              </a:buClr>
              <a:buSzPct val="100000"/>
              <a:buFont typeface="Times New Roman" pitchFamily="18" charset="0"/>
              <a:buNone/>
              <a:tabLst/>
              <a:defRPr/>
            </a:pPr>
            <a:r>
              <a:rPr kumimoji="0" lang="es-ES" sz="1400" b="1" i="0" u="none" strike="noStrike" kern="0" cap="none" spc="0" normalizeH="0" baseline="0" noProof="0" dirty="0" err="1" smtClean="0">
                <a:ln>
                  <a:noFill/>
                </a:ln>
                <a:solidFill>
                  <a:srgbClr val="FFFFFF"/>
                </a:solidFill>
                <a:effectLst/>
                <a:uLnTx/>
                <a:uFillTx/>
                <a:latin typeface="Arial" charset="0"/>
              </a:rPr>
              <a:t>Avaluació</a:t>
            </a:r>
            <a:r>
              <a:rPr kumimoji="0" lang="es-ES" sz="1400" b="1" i="0" u="none" strike="noStrike" kern="0" cap="none" spc="0" normalizeH="0" baseline="0" noProof="0" dirty="0" smtClean="0">
                <a:ln>
                  <a:noFill/>
                </a:ln>
                <a:solidFill>
                  <a:srgbClr val="FFFFFF"/>
                </a:solidFill>
                <a:effectLst/>
                <a:uLnTx/>
                <a:uFillTx/>
                <a:latin typeface="Arial" charset="0"/>
              </a:rPr>
              <a:t> </a:t>
            </a:r>
            <a:r>
              <a:rPr kumimoji="0" lang="es-ES" sz="1400" b="1" i="0" u="none" strike="noStrike" kern="0" cap="none" spc="0" normalizeH="0" baseline="0" noProof="0" dirty="0" err="1" smtClean="0">
                <a:ln>
                  <a:noFill/>
                </a:ln>
                <a:solidFill>
                  <a:srgbClr val="FFFFFF"/>
                </a:solidFill>
                <a:effectLst/>
                <a:uLnTx/>
                <a:uFillTx/>
                <a:latin typeface="Arial" charset="0"/>
              </a:rPr>
              <a:t>d’impactes</a:t>
            </a:r>
            <a:endParaRPr kumimoji="0" lang="ca-ES" sz="1600" b="1" i="0" u="none" strike="noStrike" kern="0" cap="none" spc="0" normalizeH="0" baseline="0" noProof="0" dirty="0">
              <a:ln>
                <a:noFill/>
              </a:ln>
              <a:solidFill>
                <a:srgbClr val="FFFFFF"/>
              </a:solidFill>
              <a:effectLst/>
              <a:uLnTx/>
              <a:uFillTx/>
              <a:latin typeface="Arial" charset="0"/>
            </a:endParaRPr>
          </a:p>
        </p:txBody>
      </p:sp>
      <p:sp>
        <p:nvSpPr>
          <p:cNvPr id="63" name="AutoShape 36"/>
          <p:cNvSpPr>
            <a:spLocks/>
          </p:cNvSpPr>
          <p:nvPr/>
        </p:nvSpPr>
        <p:spPr bwMode="auto">
          <a:xfrm rot="5400000">
            <a:off x="814180" y="4397290"/>
            <a:ext cx="216000" cy="1044000"/>
          </a:xfrm>
          <a:prstGeom prst="rightBrace">
            <a:avLst>
              <a:gd name="adj1" fmla="val 55576"/>
              <a:gd name="adj2" fmla="val 50000"/>
            </a:avLst>
          </a:prstGeom>
          <a:noFill/>
          <a:ln w="19050" cap="flat" cmpd="sng" algn="ctr">
            <a:solidFill>
              <a:srgbClr val="C0504D">
                <a:shade val="95000"/>
                <a:satMod val="105000"/>
              </a:srgbClr>
            </a:solidFill>
            <a:prstDash val="solid"/>
            <a:headEnd/>
            <a:tailEnd/>
          </a:ln>
          <a:effectLst/>
          <a:extLst/>
        </p:spPr>
        <p:txBody>
          <a:bodyPr rot="10800000" vert="eaVert" wrap="none" tIns="118800" bIns="82800" anchor="ctr"/>
          <a:lstStyle/>
          <a:p>
            <a:pPr marL="0" marR="0" lvl="0" indent="0" algn="ctr" defTabSz="914400" eaLnBrk="1" fontAlgn="auto" latinLnBrk="0" hangingPunct="1">
              <a:lnSpc>
                <a:spcPct val="30000"/>
              </a:lnSpc>
              <a:spcBef>
                <a:spcPct val="50000"/>
              </a:spcBef>
              <a:spcAft>
                <a:spcPts val="0"/>
              </a:spcAft>
              <a:buClrTx/>
              <a:buSzTx/>
              <a:buFontTx/>
              <a:buNone/>
              <a:tabLst/>
              <a:defRPr/>
            </a:pPr>
            <a:endParaRPr kumimoji="0" lang="ca-ES" sz="1800" b="0" i="0" u="none" strike="noStrike" kern="0" cap="none" spc="0" normalizeH="0" baseline="0" noProof="0" smtClean="0">
              <a:ln>
                <a:noFill/>
              </a:ln>
              <a:solidFill>
                <a:prstClr val="black"/>
              </a:solidFill>
              <a:effectLst/>
              <a:uLnTx/>
              <a:uFillTx/>
              <a:latin typeface="Calibri"/>
            </a:endParaRPr>
          </a:p>
        </p:txBody>
      </p:sp>
      <p:sp>
        <p:nvSpPr>
          <p:cNvPr id="64" name="Text Box 37"/>
          <p:cNvSpPr txBox="1">
            <a:spLocks noChangeArrowheads="1"/>
          </p:cNvSpPr>
          <p:nvPr/>
        </p:nvSpPr>
        <p:spPr bwMode="auto">
          <a:xfrm>
            <a:off x="303194" y="5216285"/>
            <a:ext cx="1296000" cy="679892"/>
          </a:xfrm>
          <a:prstGeom prst="rect">
            <a:avLst/>
          </a:prstGeom>
          <a:solidFill>
            <a:srgbClr val="DA0015"/>
          </a:solidFill>
          <a:ln w="9525">
            <a:solidFill>
              <a:sysClr val="windowText" lastClr="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auto" latinLnBrk="0" hangingPunct="1">
              <a:lnSpc>
                <a:spcPct val="100000"/>
              </a:lnSpc>
              <a:spcBef>
                <a:spcPts val="0"/>
              </a:spcBef>
              <a:spcAft>
                <a:spcPts val="0"/>
              </a:spcAft>
              <a:buClr>
                <a:srgbClr val="5B5249"/>
              </a:buClr>
              <a:buSzPct val="100000"/>
              <a:buFont typeface="Times New Roman" pitchFamily="18" charset="0"/>
              <a:buNone/>
              <a:tabLst/>
              <a:defRPr/>
            </a:pPr>
            <a:r>
              <a:rPr kumimoji="0" lang="es-ES" sz="1400" b="1" i="0" u="none" strike="noStrike" kern="0" cap="none" spc="0" normalizeH="0" baseline="0" noProof="0" dirty="0" err="1" smtClean="0">
                <a:ln>
                  <a:noFill/>
                </a:ln>
                <a:solidFill>
                  <a:srgbClr val="FFFFFF"/>
                </a:solidFill>
                <a:effectLst/>
                <a:uLnTx/>
                <a:uFillTx/>
                <a:latin typeface="Arial" charset="0"/>
              </a:rPr>
              <a:t>Anàlisi</a:t>
            </a:r>
            <a:r>
              <a:rPr kumimoji="0" lang="es-ES" sz="1400" b="1" i="0" u="none" strike="noStrike" kern="0" cap="none" spc="0" normalizeH="0" baseline="0" noProof="0" dirty="0" smtClean="0">
                <a:ln>
                  <a:noFill/>
                </a:ln>
                <a:solidFill>
                  <a:srgbClr val="FFFFFF"/>
                </a:solidFill>
                <a:effectLst/>
                <a:uLnTx/>
                <a:uFillTx/>
                <a:latin typeface="Arial" charset="0"/>
              </a:rPr>
              <a:t> de </a:t>
            </a:r>
            <a:r>
              <a:rPr kumimoji="0" lang="es-ES" sz="1400" b="1" i="0" u="none" strike="noStrike" kern="0" cap="none" spc="0" normalizeH="0" baseline="0" noProof="0" dirty="0" err="1" smtClean="0">
                <a:ln>
                  <a:noFill/>
                </a:ln>
                <a:solidFill>
                  <a:srgbClr val="FFFFFF"/>
                </a:solidFill>
                <a:effectLst/>
                <a:uLnTx/>
                <a:uFillTx/>
                <a:latin typeface="Arial" charset="0"/>
              </a:rPr>
              <a:t>necessitats</a:t>
            </a:r>
            <a:endParaRPr kumimoji="0" lang="ca-ES" sz="1600" b="1" i="0" u="none" strike="noStrike" kern="0" cap="none" spc="0" normalizeH="0" baseline="0" noProof="0" dirty="0">
              <a:ln>
                <a:noFill/>
              </a:ln>
              <a:solidFill>
                <a:srgbClr val="FFFFFF"/>
              </a:solidFill>
              <a:effectLst/>
              <a:uLnTx/>
              <a:uFillTx/>
              <a:latin typeface="Arial" charset="0"/>
            </a:endParaRPr>
          </a:p>
        </p:txBody>
      </p:sp>
      <p:sp>
        <p:nvSpPr>
          <p:cNvPr id="65" name="Text Box 37"/>
          <p:cNvSpPr txBox="1">
            <a:spLocks noChangeArrowheads="1"/>
          </p:cNvSpPr>
          <p:nvPr/>
        </p:nvSpPr>
        <p:spPr bwMode="auto">
          <a:xfrm>
            <a:off x="6821158" y="2008404"/>
            <a:ext cx="2057371" cy="396000"/>
          </a:xfrm>
          <a:prstGeom prst="rect">
            <a:avLst/>
          </a:prstGeom>
          <a:solidFill>
            <a:srgbClr val="DA0015"/>
          </a:solidFill>
          <a:ln w="9525">
            <a:solidFill>
              <a:sysClr val="windowText" lastClr="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auto" latinLnBrk="0" hangingPunct="1">
              <a:lnSpc>
                <a:spcPct val="100000"/>
              </a:lnSpc>
              <a:spcBef>
                <a:spcPts val="0"/>
              </a:spcBef>
              <a:spcAft>
                <a:spcPts val="0"/>
              </a:spcAft>
              <a:buClr>
                <a:srgbClr val="5B5249"/>
              </a:buClr>
              <a:buSzPct val="100000"/>
              <a:buFont typeface="Times New Roman" pitchFamily="18" charset="0"/>
              <a:buNone/>
              <a:tabLst/>
              <a:defRPr/>
            </a:pPr>
            <a:r>
              <a:rPr kumimoji="0" lang="es-ES" sz="1400" b="1" i="0" u="none" strike="noStrike" kern="0" cap="none" spc="0" normalizeH="0" baseline="0" noProof="0" dirty="0" err="1" smtClean="0">
                <a:ln>
                  <a:noFill/>
                </a:ln>
                <a:solidFill>
                  <a:srgbClr val="FFFFFF"/>
                </a:solidFill>
                <a:effectLst/>
                <a:uLnTx/>
                <a:uFillTx/>
                <a:latin typeface="Arial" charset="0"/>
              </a:rPr>
              <a:t>Avaluació</a:t>
            </a:r>
            <a:r>
              <a:rPr kumimoji="0" lang="es-ES" sz="1400" b="1" i="0" u="none" strike="noStrike" kern="0" cap="none" spc="0" normalizeH="0" baseline="0" noProof="0" dirty="0" smtClean="0">
                <a:ln>
                  <a:noFill/>
                </a:ln>
                <a:solidFill>
                  <a:srgbClr val="FFFFFF"/>
                </a:solidFill>
                <a:effectLst/>
                <a:uLnTx/>
                <a:uFillTx/>
                <a:latin typeface="Arial" charset="0"/>
              </a:rPr>
              <a:t> </a:t>
            </a:r>
            <a:r>
              <a:rPr kumimoji="0" lang="es-ES" sz="1400" b="1" i="0" u="none" strike="noStrike" kern="0" cap="none" spc="0" normalizeH="0" baseline="0" noProof="0" dirty="0" err="1" smtClean="0">
                <a:ln>
                  <a:noFill/>
                </a:ln>
                <a:solidFill>
                  <a:srgbClr val="FFFFFF"/>
                </a:solidFill>
                <a:effectLst/>
                <a:uLnTx/>
                <a:uFillTx/>
                <a:latin typeface="Arial" charset="0"/>
              </a:rPr>
              <a:t>econòmica</a:t>
            </a:r>
            <a:endParaRPr kumimoji="0" lang="ca-ES" sz="1600" b="1" i="0" u="none" strike="noStrike" kern="0" cap="none" spc="0" normalizeH="0" baseline="0" noProof="0" dirty="0">
              <a:ln>
                <a:noFill/>
              </a:ln>
              <a:solidFill>
                <a:srgbClr val="FFFFFF"/>
              </a:solidFill>
              <a:effectLst/>
              <a:uLnTx/>
              <a:uFillTx/>
              <a:latin typeface="Arial" charset="0"/>
            </a:endParaRPr>
          </a:p>
        </p:txBody>
      </p:sp>
      <p:sp>
        <p:nvSpPr>
          <p:cNvPr id="66" name="Text Box 7"/>
          <p:cNvSpPr txBox="1">
            <a:spLocks noChangeArrowheads="1"/>
          </p:cNvSpPr>
          <p:nvPr/>
        </p:nvSpPr>
        <p:spPr bwMode="auto">
          <a:xfrm>
            <a:off x="1777913" y="4024172"/>
            <a:ext cx="1440000" cy="720000"/>
          </a:xfrm>
          <a:prstGeom prst="rect">
            <a:avLst/>
          </a:prstGeom>
          <a:solidFill>
            <a:srgbClr val="006600"/>
          </a:solidFill>
          <a:ln w="9525">
            <a:solidFill>
              <a:srgbClr val="000000"/>
            </a:solidFill>
            <a:miter lim="800000"/>
            <a:headEnd/>
            <a:tailEnd/>
          </a:ln>
        </p:spPr>
        <p:txBody>
          <a:bodyPr/>
          <a:lstStyle>
            <a:defPPr>
              <a:defRPr lang="en-US"/>
            </a:defPPr>
            <a:lvl1pPr eaLnBrk="1" hangingPunct="1">
              <a:lnSpc>
                <a:spcPts val="3300"/>
              </a:lnSpc>
              <a:spcBef>
                <a:spcPts val="1800"/>
              </a:spcBef>
              <a:buClr>
                <a:srgbClr val="5B5249"/>
              </a:buClr>
              <a:buSzPct val="100000"/>
              <a:buFont typeface="Times New Roman" pitchFamily="18" charset="0"/>
              <a:buNone/>
              <a:defRPr sz="1600" b="1">
                <a:latin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lnSpc>
                <a:spcPct val="30000"/>
              </a:lnSpc>
              <a:spcBef>
                <a:spcPct val="50000"/>
              </a:spcBef>
              <a:spcAft>
                <a:spcPct val="0"/>
              </a:spcAft>
            </a:lvl6pPr>
            <a:lvl7pPr marL="2971800" indent="-228600" algn="ctr" eaLnBrk="0" fontAlgn="base" hangingPunct="0">
              <a:lnSpc>
                <a:spcPct val="30000"/>
              </a:lnSpc>
              <a:spcBef>
                <a:spcPct val="50000"/>
              </a:spcBef>
              <a:spcAft>
                <a:spcPct val="0"/>
              </a:spcAft>
            </a:lvl7pPr>
            <a:lvl8pPr marL="3429000" indent="-228600" algn="ctr" eaLnBrk="0" fontAlgn="base" hangingPunct="0">
              <a:lnSpc>
                <a:spcPct val="30000"/>
              </a:lnSpc>
              <a:spcBef>
                <a:spcPct val="50000"/>
              </a:spcBef>
              <a:spcAft>
                <a:spcPct val="0"/>
              </a:spcAft>
            </a:lvl8pPr>
            <a:lvl9pPr marL="3886200" indent="-228600" algn="ctr" eaLnBrk="0" fontAlgn="base" hangingPunct="0">
              <a:lnSpc>
                <a:spcPct val="30000"/>
              </a:lnSpc>
              <a:spcBef>
                <a:spcPct val="50000"/>
              </a:spcBef>
              <a:spcAft>
                <a:spcPct val="0"/>
              </a:spcAft>
            </a:lvl9pPr>
          </a:lstStyle>
          <a:p>
            <a:pPr marL="0" marR="0" lvl="0" indent="0" algn="ctr" defTabSz="914400" eaLnBrk="1" fontAlgn="auto" latinLnBrk="0" hangingPunct="1">
              <a:lnSpc>
                <a:spcPts val="3300"/>
              </a:lnSpc>
              <a:spcBef>
                <a:spcPts val="1800"/>
              </a:spcBef>
              <a:spcAft>
                <a:spcPts val="0"/>
              </a:spcAft>
              <a:buClr>
                <a:srgbClr val="5B5249"/>
              </a:buClr>
              <a:buSzPct val="100000"/>
              <a:buFont typeface="Times New Roman" pitchFamily="18" charset="0"/>
              <a:buNone/>
              <a:tabLst/>
              <a:defRPr/>
            </a:pPr>
            <a:r>
              <a:rPr kumimoji="0" lang="es-ES" sz="1600" b="1" i="0" u="none" strike="noStrike" kern="0" cap="none" spc="0" normalizeH="0" baseline="0" noProof="0" dirty="0" err="1">
                <a:ln>
                  <a:noFill/>
                </a:ln>
                <a:effectLst/>
                <a:uLnTx/>
                <a:uFillTx/>
                <a:latin typeface="Arial" charset="0"/>
              </a:rPr>
              <a:t>Objectius</a:t>
            </a:r>
            <a:endParaRPr kumimoji="0" lang="ca-ES" sz="1600" b="1" i="0" u="none" strike="noStrike" kern="0" cap="none" spc="0" normalizeH="0" baseline="0" noProof="0" dirty="0">
              <a:ln>
                <a:noFill/>
              </a:ln>
              <a:effectLst/>
              <a:uLnTx/>
              <a:uFillTx/>
              <a:latin typeface="Arial" charset="0"/>
            </a:endParaRPr>
          </a:p>
        </p:txBody>
      </p:sp>
      <p:sp>
        <p:nvSpPr>
          <p:cNvPr id="67" name="Text Box 37"/>
          <p:cNvSpPr txBox="1">
            <a:spLocks noChangeArrowheads="1"/>
          </p:cNvSpPr>
          <p:nvPr/>
        </p:nvSpPr>
        <p:spPr bwMode="auto">
          <a:xfrm>
            <a:off x="3663887" y="5358231"/>
            <a:ext cx="2374790" cy="396000"/>
          </a:xfrm>
          <a:prstGeom prst="rect">
            <a:avLst/>
          </a:prstGeom>
          <a:solidFill>
            <a:srgbClr val="DA0015"/>
          </a:solidFill>
          <a:ln w="9525">
            <a:solidFill>
              <a:sysClr val="windowText" lastClr="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auto" latinLnBrk="0" hangingPunct="1">
              <a:lnSpc>
                <a:spcPct val="100000"/>
              </a:lnSpc>
              <a:spcBef>
                <a:spcPts val="0"/>
              </a:spcBef>
              <a:spcAft>
                <a:spcPts val="0"/>
              </a:spcAft>
              <a:buClr>
                <a:srgbClr val="5B5249"/>
              </a:buClr>
              <a:buSzPct val="100000"/>
              <a:buFont typeface="Times New Roman" pitchFamily="18" charset="0"/>
              <a:buNone/>
              <a:tabLst/>
              <a:defRPr/>
            </a:pPr>
            <a:r>
              <a:rPr kumimoji="0" lang="es-ES" sz="1400" b="1" i="0" u="none" strike="noStrike" kern="0" cap="none" spc="0" normalizeH="0" baseline="0" noProof="0" dirty="0" err="1" smtClean="0">
                <a:ln>
                  <a:noFill/>
                </a:ln>
                <a:solidFill>
                  <a:srgbClr val="FFFFFF"/>
                </a:solidFill>
                <a:effectLst/>
                <a:uLnTx/>
                <a:uFillTx/>
                <a:latin typeface="Arial" charset="0"/>
              </a:rPr>
              <a:t>Avaluació</a:t>
            </a:r>
            <a:r>
              <a:rPr kumimoji="0" lang="es-ES" sz="1400" b="1" i="0" u="none" strike="noStrike" kern="0" cap="none" spc="0" normalizeH="0" baseline="0" noProof="0" dirty="0" smtClean="0">
                <a:ln>
                  <a:noFill/>
                </a:ln>
                <a:solidFill>
                  <a:srgbClr val="FFFFFF"/>
                </a:solidFill>
                <a:effectLst/>
                <a:uLnTx/>
                <a:uFillTx/>
                <a:latin typeface="Arial" charset="0"/>
              </a:rPr>
              <a:t> del </a:t>
            </a:r>
            <a:r>
              <a:rPr kumimoji="0" lang="es-ES" sz="1400" b="1" i="0" u="none" strike="noStrike" kern="0" cap="none" spc="0" normalizeH="0" baseline="0" noProof="0" dirty="0" err="1" smtClean="0">
                <a:ln>
                  <a:noFill/>
                </a:ln>
                <a:solidFill>
                  <a:srgbClr val="FFFFFF"/>
                </a:solidFill>
                <a:effectLst/>
                <a:uLnTx/>
                <a:uFillTx/>
                <a:latin typeface="Arial" charset="0"/>
              </a:rPr>
              <a:t>disseny</a:t>
            </a:r>
            <a:endParaRPr kumimoji="0" lang="ca-ES" sz="1600" b="1" i="0" u="none" strike="noStrike" kern="0" cap="none" spc="0" normalizeH="0" baseline="0" noProof="0" dirty="0">
              <a:ln>
                <a:noFill/>
              </a:ln>
              <a:solidFill>
                <a:srgbClr val="FFFFFF"/>
              </a:solidFill>
              <a:effectLst/>
              <a:uLnTx/>
              <a:uFillTx/>
              <a:latin typeface="Arial" charset="0"/>
            </a:endParaRPr>
          </a:p>
        </p:txBody>
      </p:sp>
      <p:cxnSp>
        <p:nvCxnSpPr>
          <p:cNvPr id="68" name="67 Conector recto"/>
          <p:cNvCxnSpPr/>
          <p:nvPr/>
        </p:nvCxnSpPr>
        <p:spPr>
          <a:xfrm>
            <a:off x="2508546" y="4754805"/>
            <a:ext cx="0" cy="461480"/>
          </a:xfrm>
          <a:prstGeom prst="line">
            <a:avLst/>
          </a:prstGeom>
          <a:noFill/>
          <a:ln w="19050" cap="flat" cmpd="sng" algn="ctr">
            <a:solidFill>
              <a:srgbClr val="C0504D">
                <a:shade val="95000"/>
                <a:satMod val="105000"/>
              </a:srgbClr>
            </a:solidFill>
            <a:prstDash val="solid"/>
          </a:ln>
          <a:effectLst/>
        </p:spPr>
      </p:cxnSp>
      <p:cxnSp>
        <p:nvCxnSpPr>
          <p:cNvPr id="69" name="68 Conector recto"/>
          <p:cNvCxnSpPr/>
          <p:nvPr/>
        </p:nvCxnSpPr>
        <p:spPr>
          <a:xfrm>
            <a:off x="2497913" y="5216285"/>
            <a:ext cx="4993138" cy="0"/>
          </a:xfrm>
          <a:prstGeom prst="line">
            <a:avLst/>
          </a:prstGeom>
          <a:noFill/>
          <a:ln w="19050" cap="flat" cmpd="sng" algn="ctr">
            <a:solidFill>
              <a:srgbClr val="C0504D">
                <a:shade val="95000"/>
                <a:satMod val="105000"/>
              </a:srgbClr>
            </a:solidFill>
            <a:prstDash val="solid"/>
          </a:ln>
          <a:effectLst/>
        </p:spPr>
      </p:cxnSp>
      <p:cxnSp>
        <p:nvCxnSpPr>
          <p:cNvPr id="70" name="69 Conector recto"/>
          <p:cNvCxnSpPr/>
          <p:nvPr/>
        </p:nvCxnSpPr>
        <p:spPr>
          <a:xfrm>
            <a:off x="4160199" y="4758343"/>
            <a:ext cx="0" cy="461480"/>
          </a:xfrm>
          <a:prstGeom prst="line">
            <a:avLst/>
          </a:prstGeom>
          <a:noFill/>
          <a:ln w="19050" cap="flat" cmpd="sng" algn="ctr">
            <a:solidFill>
              <a:srgbClr val="C0504D">
                <a:shade val="95000"/>
                <a:satMod val="105000"/>
              </a:srgbClr>
            </a:solidFill>
            <a:prstDash val="solid"/>
          </a:ln>
          <a:effectLst/>
        </p:spPr>
      </p:cxnSp>
      <p:cxnSp>
        <p:nvCxnSpPr>
          <p:cNvPr id="71" name="70 Conector recto"/>
          <p:cNvCxnSpPr/>
          <p:nvPr/>
        </p:nvCxnSpPr>
        <p:spPr>
          <a:xfrm>
            <a:off x="7491051" y="4758906"/>
            <a:ext cx="0" cy="461480"/>
          </a:xfrm>
          <a:prstGeom prst="line">
            <a:avLst/>
          </a:prstGeom>
          <a:noFill/>
          <a:ln w="19050" cap="flat" cmpd="sng" algn="ctr">
            <a:solidFill>
              <a:srgbClr val="C0504D">
                <a:shade val="95000"/>
                <a:satMod val="105000"/>
              </a:srgbClr>
            </a:solidFill>
            <a:prstDash val="solid"/>
          </a:ln>
          <a:effectLst/>
        </p:spPr>
      </p:cxnSp>
      <p:cxnSp>
        <p:nvCxnSpPr>
          <p:cNvPr id="72" name="71 Conector recto"/>
          <p:cNvCxnSpPr/>
          <p:nvPr/>
        </p:nvCxnSpPr>
        <p:spPr>
          <a:xfrm>
            <a:off x="5800364" y="4758906"/>
            <a:ext cx="0" cy="461480"/>
          </a:xfrm>
          <a:prstGeom prst="line">
            <a:avLst/>
          </a:prstGeom>
          <a:noFill/>
          <a:ln w="19050" cap="flat" cmpd="sng" algn="ctr">
            <a:solidFill>
              <a:srgbClr val="C0504D">
                <a:shade val="95000"/>
                <a:satMod val="105000"/>
              </a:srgbClr>
            </a:solidFill>
            <a:prstDash val="solid"/>
          </a:ln>
          <a:effectLst/>
        </p:spPr>
      </p:cxnSp>
      <p:sp>
        <p:nvSpPr>
          <p:cNvPr id="73" name="AutoShape 36"/>
          <p:cNvSpPr>
            <a:spLocks/>
          </p:cNvSpPr>
          <p:nvPr/>
        </p:nvSpPr>
        <p:spPr bwMode="auto">
          <a:xfrm rot="5400000">
            <a:off x="8851505" y="4423339"/>
            <a:ext cx="216000" cy="1044000"/>
          </a:xfrm>
          <a:prstGeom prst="rightBrace">
            <a:avLst>
              <a:gd name="adj1" fmla="val 55576"/>
              <a:gd name="adj2" fmla="val 50000"/>
            </a:avLst>
          </a:prstGeom>
          <a:noFill/>
          <a:ln w="19050" cap="flat" cmpd="sng" algn="ctr">
            <a:solidFill>
              <a:srgbClr val="C0504D">
                <a:shade val="95000"/>
                <a:satMod val="105000"/>
              </a:srgbClr>
            </a:solidFill>
            <a:prstDash val="solid"/>
            <a:headEnd/>
            <a:tailEnd/>
          </a:ln>
          <a:effectLst/>
          <a:extLst/>
        </p:spPr>
        <p:txBody>
          <a:bodyPr rot="10800000" vert="eaVert" wrap="none" tIns="118800" bIns="82800" anchor="ctr"/>
          <a:lstStyle/>
          <a:p>
            <a:pPr marL="0" marR="0" lvl="0" indent="0" algn="ctr" defTabSz="914400" eaLnBrk="1" fontAlgn="auto" latinLnBrk="0" hangingPunct="1">
              <a:lnSpc>
                <a:spcPct val="30000"/>
              </a:lnSpc>
              <a:spcBef>
                <a:spcPct val="50000"/>
              </a:spcBef>
              <a:spcAft>
                <a:spcPts val="0"/>
              </a:spcAft>
              <a:buClrTx/>
              <a:buSzTx/>
              <a:buFontTx/>
              <a:buNone/>
              <a:tabLst/>
              <a:defRPr/>
            </a:pPr>
            <a:endParaRPr kumimoji="0" lang="ca-ES" sz="1800" b="0" i="0" u="none" strike="noStrike" kern="0" cap="none" spc="0" normalizeH="0" baseline="0" noProof="0" smtClean="0">
              <a:ln>
                <a:noFill/>
              </a:ln>
              <a:solidFill>
                <a:prstClr val="black"/>
              </a:solidFill>
              <a:effectLst/>
              <a:uLnTx/>
              <a:uFillTx/>
              <a:latin typeface="Calibri"/>
            </a:endParaRPr>
          </a:p>
        </p:txBody>
      </p:sp>
      <p:cxnSp>
        <p:nvCxnSpPr>
          <p:cNvPr id="74" name="73 Conector recto"/>
          <p:cNvCxnSpPr/>
          <p:nvPr/>
        </p:nvCxnSpPr>
        <p:spPr>
          <a:xfrm>
            <a:off x="4181283" y="2465443"/>
            <a:ext cx="4716000" cy="0"/>
          </a:xfrm>
          <a:prstGeom prst="line">
            <a:avLst/>
          </a:prstGeom>
          <a:noFill/>
          <a:ln w="19050" cap="flat" cmpd="sng" algn="ctr">
            <a:solidFill>
              <a:srgbClr val="C0504D">
                <a:shade val="95000"/>
                <a:satMod val="105000"/>
              </a:srgbClr>
            </a:solidFill>
            <a:prstDash val="solid"/>
          </a:ln>
          <a:effectLst/>
        </p:spPr>
      </p:cxnSp>
      <p:cxnSp>
        <p:nvCxnSpPr>
          <p:cNvPr id="75" name="74 Conector recto"/>
          <p:cNvCxnSpPr/>
          <p:nvPr/>
        </p:nvCxnSpPr>
        <p:spPr>
          <a:xfrm>
            <a:off x="4190622" y="2465443"/>
            <a:ext cx="0" cy="1548000"/>
          </a:xfrm>
          <a:prstGeom prst="line">
            <a:avLst/>
          </a:prstGeom>
          <a:noFill/>
          <a:ln w="19050" cap="flat" cmpd="sng" algn="ctr">
            <a:solidFill>
              <a:srgbClr val="C0504D">
                <a:shade val="95000"/>
                <a:satMod val="105000"/>
              </a:srgbClr>
            </a:solidFill>
            <a:prstDash val="solid"/>
          </a:ln>
          <a:effectLst/>
        </p:spPr>
      </p:cxnSp>
      <p:cxnSp>
        <p:nvCxnSpPr>
          <p:cNvPr id="76" name="75 Conector recto"/>
          <p:cNvCxnSpPr/>
          <p:nvPr/>
        </p:nvCxnSpPr>
        <p:spPr>
          <a:xfrm>
            <a:off x="8894093" y="2465443"/>
            <a:ext cx="0" cy="1548000"/>
          </a:xfrm>
          <a:prstGeom prst="line">
            <a:avLst/>
          </a:prstGeom>
          <a:noFill/>
          <a:ln w="19050" cap="flat" cmpd="sng" algn="ctr">
            <a:solidFill>
              <a:srgbClr val="C0504D">
                <a:shade val="95000"/>
                <a:satMod val="105000"/>
              </a:srgbClr>
            </a:solidFill>
            <a:prstDash val="solid"/>
          </a:ln>
          <a:effectLst/>
        </p:spPr>
      </p:cxnSp>
      <p:cxnSp>
        <p:nvCxnSpPr>
          <p:cNvPr id="77" name="76 Conector recto"/>
          <p:cNvCxnSpPr/>
          <p:nvPr/>
        </p:nvCxnSpPr>
        <p:spPr>
          <a:xfrm>
            <a:off x="4489044" y="3416085"/>
            <a:ext cx="3024000" cy="0"/>
          </a:xfrm>
          <a:prstGeom prst="line">
            <a:avLst/>
          </a:prstGeom>
          <a:noFill/>
          <a:ln w="19050" cap="flat" cmpd="sng" algn="ctr">
            <a:solidFill>
              <a:srgbClr val="C0504D">
                <a:shade val="95000"/>
                <a:satMod val="105000"/>
              </a:srgbClr>
            </a:solidFill>
            <a:prstDash val="solid"/>
          </a:ln>
          <a:effectLst/>
        </p:spPr>
      </p:cxnSp>
      <p:cxnSp>
        <p:nvCxnSpPr>
          <p:cNvPr id="78" name="77 Conector recto"/>
          <p:cNvCxnSpPr/>
          <p:nvPr/>
        </p:nvCxnSpPr>
        <p:spPr>
          <a:xfrm>
            <a:off x="7511679" y="3416085"/>
            <a:ext cx="0" cy="612000"/>
          </a:xfrm>
          <a:prstGeom prst="line">
            <a:avLst/>
          </a:prstGeom>
          <a:noFill/>
          <a:ln w="19050" cap="flat" cmpd="sng" algn="ctr">
            <a:solidFill>
              <a:srgbClr val="C0504D">
                <a:shade val="95000"/>
                <a:satMod val="105000"/>
              </a:srgbClr>
            </a:solidFill>
            <a:prstDash val="solid"/>
          </a:ln>
          <a:effectLst/>
        </p:spPr>
      </p:cxnSp>
      <p:cxnSp>
        <p:nvCxnSpPr>
          <p:cNvPr id="79" name="78 Conector recto"/>
          <p:cNvCxnSpPr/>
          <p:nvPr/>
        </p:nvCxnSpPr>
        <p:spPr>
          <a:xfrm>
            <a:off x="5800364" y="3416273"/>
            <a:ext cx="0" cy="612000"/>
          </a:xfrm>
          <a:prstGeom prst="line">
            <a:avLst/>
          </a:prstGeom>
          <a:noFill/>
          <a:ln w="19050" cap="flat" cmpd="sng" algn="ctr">
            <a:solidFill>
              <a:srgbClr val="C0504D">
                <a:shade val="95000"/>
                <a:satMod val="105000"/>
              </a:srgbClr>
            </a:solidFill>
            <a:prstDash val="solid"/>
          </a:ln>
          <a:effectLst/>
        </p:spPr>
      </p:cxnSp>
      <p:cxnSp>
        <p:nvCxnSpPr>
          <p:cNvPr id="80" name="79 Conector recto"/>
          <p:cNvCxnSpPr/>
          <p:nvPr/>
        </p:nvCxnSpPr>
        <p:spPr>
          <a:xfrm>
            <a:off x="4497675" y="3420445"/>
            <a:ext cx="0" cy="612000"/>
          </a:xfrm>
          <a:prstGeom prst="line">
            <a:avLst/>
          </a:prstGeom>
          <a:noFill/>
          <a:ln w="19050" cap="flat" cmpd="sng" algn="ctr">
            <a:solidFill>
              <a:srgbClr val="C0504D">
                <a:shade val="95000"/>
                <a:satMod val="105000"/>
              </a:srgbClr>
            </a:solidFill>
            <a:prstDash val="solid"/>
          </a:ln>
          <a:effectLst/>
        </p:spPr>
      </p:cxnSp>
      <p:sp>
        <p:nvSpPr>
          <p:cNvPr id="31" name="Text Box 7"/>
          <p:cNvSpPr txBox="1">
            <a:spLocks noChangeArrowheads="1"/>
          </p:cNvSpPr>
          <p:nvPr/>
        </p:nvSpPr>
        <p:spPr bwMode="auto">
          <a:xfrm>
            <a:off x="5080364" y="4026239"/>
            <a:ext cx="1440000" cy="720000"/>
          </a:xfrm>
          <a:prstGeom prst="rect">
            <a:avLst/>
          </a:prstGeom>
          <a:solidFill>
            <a:srgbClr val="006600"/>
          </a:solidFill>
          <a:ln w="9525">
            <a:solidFill>
              <a:srgbClr val="000000"/>
            </a:solidFill>
            <a:miter lim="800000"/>
            <a:headEnd/>
            <a:tailEnd/>
          </a:ln>
        </p:spPr>
        <p:txBody>
          <a:bodyPr/>
          <a:lstStyle>
            <a:lvl1pPr eaLnBrk="0" hangingPunct="0">
              <a:defRPr sz="1000">
                <a:solidFill>
                  <a:srgbClr val="FFFFFF"/>
                </a:solidFill>
                <a:latin typeface="Helvetica" charset="0"/>
              </a:defRPr>
            </a:lvl1pPr>
            <a:lvl2pPr marL="742950" indent="-285750" eaLnBrk="0" hangingPunct="0">
              <a:defRPr sz="1000">
                <a:solidFill>
                  <a:srgbClr val="FFFFFF"/>
                </a:solidFill>
                <a:latin typeface="Helvetica" charset="0"/>
              </a:defRPr>
            </a:lvl2pPr>
            <a:lvl3pPr marL="1143000" indent="-228600" eaLnBrk="0" hangingPunct="0">
              <a:defRPr sz="1000">
                <a:solidFill>
                  <a:srgbClr val="FFFFFF"/>
                </a:solidFill>
                <a:latin typeface="Helvetica" charset="0"/>
              </a:defRPr>
            </a:lvl3pPr>
            <a:lvl4pPr marL="1600200" indent="-228600" eaLnBrk="0" hangingPunct="0">
              <a:defRPr sz="1000">
                <a:solidFill>
                  <a:srgbClr val="FFFFFF"/>
                </a:solidFill>
                <a:latin typeface="Helvetica" charset="0"/>
              </a:defRPr>
            </a:lvl4pPr>
            <a:lvl5pPr marL="2057400" indent="-228600" eaLnBrk="0" hangingPunct="0">
              <a:defRPr sz="1000">
                <a:solidFill>
                  <a:srgbClr val="FFFFFF"/>
                </a:solidFill>
                <a:latin typeface="Helvetica" charset="0"/>
              </a:defRPr>
            </a:lvl5pPr>
            <a:lvl6pPr marL="2514600" indent="-228600" algn="ctr" eaLnBrk="0" fontAlgn="base" hangingPunct="0">
              <a:lnSpc>
                <a:spcPct val="30000"/>
              </a:lnSpc>
              <a:spcBef>
                <a:spcPct val="50000"/>
              </a:spcBef>
              <a:spcAft>
                <a:spcPct val="0"/>
              </a:spcAft>
              <a:defRPr sz="1000">
                <a:solidFill>
                  <a:srgbClr val="FFFFFF"/>
                </a:solidFill>
                <a:latin typeface="Helvetica" charset="0"/>
              </a:defRPr>
            </a:lvl6pPr>
            <a:lvl7pPr marL="2971800" indent="-228600" algn="ctr" eaLnBrk="0" fontAlgn="base" hangingPunct="0">
              <a:lnSpc>
                <a:spcPct val="30000"/>
              </a:lnSpc>
              <a:spcBef>
                <a:spcPct val="50000"/>
              </a:spcBef>
              <a:spcAft>
                <a:spcPct val="0"/>
              </a:spcAft>
              <a:defRPr sz="1000">
                <a:solidFill>
                  <a:srgbClr val="FFFFFF"/>
                </a:solidFill>
                <a:latin typeface="Helvetica" charset="0"/>
              </a:defRPr>
            </a:lvl7pPr>
            <a:lvl8pPr marL="3429000" indent="-228600" algn="ctr" eaLnBrk="0" fontAlgn="base" hangingPunct="0">
              <a:lnSpc>
                <a:spcPct val="30000"/>
              </a:lnSpc>
              <a:spcBef>
                <a:spcPct val="50000"/>
              </a:spcBef>
              <a:spcAft>
                <a:spcPct val="0"/>
              </a:spcAft>
              <a:defRPr sz="1000">
                <a:solidFill>
                  <a:srgbClr val="FFFFFF"/>
                </a:solidFill>
                <a:latin typeface="Helvetica" charset="0"/>
              </a:defRPr>
            </a:lvl8pPr>
            <a:lvl9pPr marL="3886200" indent="-228600" algn="ctr" eaLnBrk="0" fontAlgn="base" hangingPunct="0">
              <a:lnSpc>
                <a:spcPct val="30000"/>
              </a:lnSpc>
              <a:spcBef>
                <a:spcPct val="50000"/>
              </a:spcBef>
              <a:spcAft>
                <a:spcPct val="0"/>
              </a:spcAft>
              <a:defRPr sz="1000">
                <a:solidFill>
                  <a:srgbClr val="FFFFFF"/>
                </a:solidFill>
                <a:latin typeface="Helvetica" charset="0"/>
              </a:defRPr>
            </a:lvl9pPr>
          </a:lstStyle>
          <a:p>
            <a:pPr marL="0" marR="0" lvl="0" indent="0" algn="ctr" defTabSz="914400" eaLnBrk="1" fontAlgn="auto" latinLnBrk="0" hangingPunct="1">
              <a:lnSpc>
                <a:spcPct val="100000"/>
              </a:lnSpc>
              <a:spcBef>
                <a:spcPts val="0"/>
              </a:spcBef>
              <a:spcAft>
                <a:spcPts val="0"/>
              </a:spcAft>
              <a:buClr>
                <a:srgbClr val="5B5249"/>
              </a:buClr>
              <a:buSzPct val="100000"/>
              <a:buFont typeface="Times New Roman" pitchFamily="18" charset="0"/>
              <a:buNone/>
              <a:tabLst/>
              <a:defRPr/>
            </a:pPr>
            <a:r>
              <a:rPr kumimoji="0" lang="ca-ES" sz="1600" b="1" i="0" u="none" strike="noStrike" kern="0" cap="none" spc="0" normalizeH="0" baseline="0" noProof="0" dirty="0" smtClean="0">
                <a:ln>
                  <a:noFill/>
                </a:ln>
                <a:solidFill>
                  <a:srgbClr val="FFFFFF"/>
                </a:solidFill>
                <a:effectLst/>
                <a:uLnTx/>
                <a:uFillTx/>
                <a:latin typeface="Arial" charset="0"/>
              </a:rPr>
              <a:t>Recursos</a:t>
            </a:r>
          </a:p>
          <a:p>
            <a:pPr marL="0" marR="0" lvl="0" indent="0" algn="ctr" defTabSz="914400" eaLnBrk="1" fontAlgn="auto" latinLnBrk="0" hangingPunct="1">
              <a:lnSpc>
                <a:spcPct val="100000"/>
              </a:lnSpc>
              <a:spcBef>
                <a:spcPts val="0"/>
              </a:spcBef>
              <a:spcAft>
                <a:spcPts val="0"/>
              </a:spcAft>
              <a:buClr>
                <a:srgbClr val="5B5249"/>
              </a:buClr>
              <a:buSzPct val="100000"/>
              <a:buFont typeface="Times New Roman" pitchFamily="18" charset="0"/>
              <a:buNone/>
              <a:tabLst/>
              <a:defRPr/>
            </a:pPr>
            <a:r>
              <a:rPr kumimoji="0" lang="ca-ES" sz="1600" b="1" i="0" u="none" strike="noStrike" kern="0" cap="none" spc="0" normalizeH="0" baseline="0" noProof="0" dirty="0" smtClean="0">
                <a:ln>
                  <a:noFill/>
                </a:ln>
                <a:solidFill>
                  <a:srgbClr val="FFFFFF"/>
                </a:solidFill>
                <a:effectLst/>
                <a:uLnTx/>
                <a:uFillTx/>
                <a:latin typeface="Arial" charset="0"/>
              </a:rPr>
              <a:t>(Inputs)</a:t>
            </a:r>
            <a:endParaRPr kumimoji="0" lang="ca-ES" sz="1600" b="1" i="0" u="none" strike="noStrike" kern="0" cap="none" spc="0" normalizeH="0" baseline="0" noProof="0" dirty="0">
              <a:ln>
                <a:noFill/>
              </a:ln>
              <a:solidFill>
                <a:srgbClr val="FFFFFF"/>
              </a:solidFill>
              <a:effectLst/>
              <a:uLnTx/>
              <a:uFillTx/>
              <a:latin typeface="Arial" charset="0"/>
            </a:endParaRPr>
          </a:p>
        </p:txBody>
      </p:sp>
    </p:spTree>
    <p:extLst>
      <p:ext uri="{BB962C8B-B14F-4D97-AF65-F5344CB8AC3E}">
        <p14:creationId xmlns:p14="http://schemas.microsoft.com/office/powerpoint/2010/main" val="1331793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txBox="1">
            <a:spLocks noChangeArrowheads="1"/>
          </p:cNvSpPr>
          <p:nvPr/>
        </p:nvSpPr>
        <p:spPr bwMode="auto">
          <a:xfrm>
            <a:off x="7938" y="476250"/>
            <a:ext cx="9906000" cy="6381750"/>
          </a:xfrm>
          <a:prstGeom prst="rect">
            <a:avLst/>
          </a:prstGeom>
          <a:gradFill>
            <a:gsLst>
              <a:gs pos="87000">
                <a:srgbClr val="CAD7EF"/>
              </a:gs>
              <a:gs pos="0">
                <a:schemeClr val="accent2"/>
              </a:gs>
              <a:gs pos="88000">
                <a:schemeClr val="accent1">
                  <a:tint val="44500"/>
                  <a:satMod val="160000"/>
                </a:schemeClr>
              </a:gs>
              <a:gs pos="100000">
                <a:schemeClr val="bg1"/>
              </a:gs>
            </a:gsLst>
            <a:lin ang="5400000" scaled="0"/>
          </a:gradFill>
          <a:ln w="9525">
            <a:solidFill>
              <a:srgbClr val="FFFFFF"/>
            </a:solidFill>
            <a:miter lim="800000"/>
            <a:headEnd/>
            <a:tailEnd/>
          </a:ln>
        </p:spPr>
        <p:txBody>
          <a:bodyPr lIns="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r>
              <a:rPr lang="ca-ES" sz="6000" u="none" dirty="0" smtClean="0">
                <a:solidFill>
                  <a:schemeClr val="bg1"/>
                </a:solidFill>
                <a:latin typeface="Arial" charset="0"/>
                <a:cs typeface="Arial" charset="0"/>
              </a:rPr>
              <a:t>Repte 3</a:t>
            </a:r>
          </a:p>
          <a:p>
            <a:pPr eaLnBrk="1" hangingPunct="1">
              <a:lnSpc>
                <a:spcPct val="100000"/>
              </a:lnSpc>
              <a:spcBef>
                <a:spcPct val="0"/>
              </a:spcBef>
              <a:defRPr/>
            </a:pPr>
            <a:r>
              <a:rPr lang="ca-ES" sz="4800" u="none" dirty="0" smtClean="0">
                <a:solidFill>
                  <a:schemeClr val="bg1"/>
                </a:solidFill>
                <a:latin typeface="Arial" charset="0"/>
                <a:cs typeface="Arial" charset="0"/>
              </a:rPr>
              <a:t>Dissenyar </a:t>
            </a:r>
            <a:r>
              <a:rPr lang="ca-ES" sz="4800" u="none" dirty="0" smtClean="0">
                <a:solidFill>
                  <a:schemeClr val="bg1"/>
                </a:solidFill>
                <a:latin typeface="Arial" charset="0"/>
                <a:cs typeface="Arial" charset="0"/>
              </a:rPr>
              <a:t>millor les polítiques </a:t>
            </a:r>
            <a:r>
              <a:rPr lang="ca-ES" sz="4800" u="none" dirty="0" smtClean="0">
                <a:solidFill>
                  <a:schemeClr val="bg1"/>
                </a:solidFill>
                <a:latin typeface="Arial" charset="0"/>
                <a:cs typeface="Arial" charset="0"/>
              </a:rPr>
              <a:t>locals</a:t>
            </a:r>
          </a:p>
        </p:txBody>
      </p:sp>
    </p:spTree>
    <p:extLst>
      <p:ext uri="{BB962C8B-B14F-4D97-AF65-F5344CB8AC3E}">
        <p14:creationId xmlns:p14="http://schemas.microsoft.com/office/powerpoint/2010/main" val="2378053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ol 1"/>
          <p:cNvSpPr>
            <a:spLocks noGrp="1"/>
          </p:cNvSpPr>
          <p:nvPr>
            <p:ph type="title"/>
          </p:nvPr>
        </p:nvSpPr>
        <p:spPr>
          <a:xfrm>
            <a:off x="508000" y="704850"/>
            <a:ext cx="9112250" cy="1143000"/>
          </a:xfrm>
        </p:spPr>
        <p:txBody>
          <a:bodyPr/>
          <a:lstStyle/>
          <a:p>
            <a:endParaRPr lang="ca-ES" smtClean="0"/>
          </a:p>
        </p:txBody>
      </p:sp>
      <p:sp>
        <p:nvSpPr>
          <p:cNvPr id="5123" name="Contenidor de contingut 2"/>
          <p:cNvSpPr>
            <a:spLocks noGrp="1"/>
          </p:cNvSpPr>
          <p:nvPr>
            <p:ph idx="1"/>
          </p:nvPr>
        </p:nvSpPr>
        <p:spPr>
          <a:xfrm>
            <a:off x="508000" y="2030413"/>
            <a:ext cx="9112250" cy="4525962"/>
          </a:xfrm>
        </p:spPr>
        <p:txBody>
          <a:bodyPr/>
          <a:lstStyle/>
          <a:p>
            <a:endParaRPr lang="ca-ES" smtClean="0"/>
          </a:p>
        </p:txBody>
      </p:sp>
      <p:pic>
        <p:nvPicPr>
          <p:cNvPr id="5124" name="Picture 2" descr="http://img641.imageshack.us/img641/2504/capturada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6489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660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txBox="1">
            <a:spLocks noChangeArrowheads="1"/>
          </p:cNvSpPr>
          <p:nvPr/>
        </p:nvSpPr>
        <p:spPr bwMode="auto">
          <a:xfrm>
            <a:off x="273050" y="692150"/>
            <a:ext cx="9432925" cy="865188"/>
          </a:xfrm>
          <a:prstGeom prst="rect">
            <a:avLst/>
          </a:prstGeom>
          <a:solidFill>
            <a:srgbClr val="FFFFFF"/>
          </a:solidFill>
          <a:ln w="9525">
            <a:solidFill>
              <a:srgbClr val="FFFFFF"/>
            </a:solidFill>
            <a:miter lim="800000"/>
            <a:headEnd/>
            <a:tailEnd/>
          </a:ln>
        </p:spPr>
        <p:txBody>
          <a:bodyPr lIns="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eaLnBrk="1" hangingPunct="1"/>
            <a:r>
              <a:rPr lang="ca-ES" sz="3200" u="none">
                <a:solidFill>
                  <a:srgbClr val="CC0000"/>
                </a:solidFill>
                <a:latin typeface="Arial" charset="0"/>
                <a:cs typeface="Arial" charset="0"/>
              </a:rPr>
              <a:t>Comparar-se, una primera forma d’avaluació</a:t>
            </a:r>
          </a:p>
        </p:txBody>
      </p:sp>
      <p:sp>
        <p:nvSpPr>
          <p:cNvPr id="6147" name="Rectangle 11"/>
          <p:cNvSpPr>
            <a:spLocks noChangeArrowheads="1"/>
          </p:cNvSpPr>
          <p:nvPr/>
        </p:nvSpPr>
        <p:spPr bwMode="auto">
          <a:xfrm>
            <a:off x="776288" y="1628775"/>
            <a:ext cx="6858000" cy="4321175"/>
          </a:xfrm>
          <a:prstGeom prst="rect">
            <a:avLst/>
          </a:prstGeom>
          <a:noFill/>
          <a:ln w="9525">
            <a:solidFill>
              <a:srgbClr val="FFFFE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p>
            <a:pPr marL="88900" indent="-88900">
              <a:spcBef>
                <a:spcPct val="20000"/>
              </a:spcBef>
              <a:spcAft>
                <a:spcPts val="600"/>
              </a:spcAft>
              <a:buClr>
                <a:prstClr val="black"/>
              </a:buClr>
              <a:buSzPct val="90000"/>
              <a:buFont typeface="Wingdings" pitchFamily="2" charset="2"/>
              <a:buNone/>
            </a:pPr>
            <a:endParaRPr lang="ca-ES" sz="2800" b="1">
              <a:solidFill>
                <a:prstClr val="black"/>
              </a:solidFill>
              <a:latin typeface="Arial" charset="0"/>
              <a:cs typeface="Arial" charset="0"/>
            </a:endParaRPr>
          </a:p>
          <a:p>
            <a:pPr marL="88900" indent="-88900">
              <a:spcBef>
                <a:spcPct val="20000"/>
              </a:spcBef>
              <a:spcAft>
                <a:spcPts val="600"/>
              </a:spcAft>
              <a:buClr>
                <a:prstClr val="black"/>
              </a:buClr>
              <a:buSzPct val="90000"/>
              <a:buFont typeface="Wingdings" pitchFamily="2" charset="2"/>
              <a:buNone/>
            </a:pPr>
            <a:endParaRPr lang="ca-ES" sz="2800" b="1">
              <a:solidFill>
                <a:prstClr val="black"/>
              </a:solidFill>
              <a:latin typeface="Arial" charset="0"/>
              <a:cs typeface="Arial" charset="0"/>
            </a:endParaRPr>
          </a:p>
        </p:txBody>
      </p:sp>
      <p:sp>
        <p:nvSpPr>
          <p:cNvPr id="4100" name="Rectangle 35"/>
          <p:cNvSpPr>
            <a:spLocks noChangeArrowheads="1"/>
          </p:cNvSpPr>
          <p:nvPr/>
        </p:nvSpPr>
        <p:spPr bwMode="auto">
          <a:xfrm>
            <a:off x="273050" y="3757613"/>
            <a:ext cx="8783638"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18800" rIns="108000" bIns="118800"/>
          <a:lstStyle/>
          <a:p>
            <a:pPr>
              <a:lnSpc>
                <a:spcPct val="90000"/>
              </a:lnSpc>
              <a:spcBef>
                <a:spcPct val="20000"/>
              </a:spcBef>
              <a:spcAft>
                <a:spcPts val="600"/>
              </a:spcAft>
              <a:buClr>
                <a:srgbClr val="DA0015"/>
              </a:buClr>
              <a:buSzPct val="90000"/>
              <a:buFontTx/>
              <a:buChar char="•"/>
            </a:pPr>
            <a:r>
              <a:rPr lang="ca-ES" sz="2800" b="0" u="none" dirty="0">
                <a:solidFill>
                  <a:srgbClr val="000000"/>
                </a:solidFill>
                <a:latin typeface="Arial" charset="0"/>
                <a:cs typeface="Arial" charset="0"/>
              </a:rPr>
              <a:t> ‘No es pot inventar la roda cada vegada’,  ‘Innovar no és replicar les condicions del buit’</a:t>
            </a:r>
          </a:p>
          <a:p>
            <a:pPr>
              <a:lnSpc>
                <a:spcPct val="90000"/>
              </a:lnSpc>
              <a:spcBef>
                <a:spcPct val="20000"/>
              </a:spcBef>
              <a:spcAft>
                <a:spcPts val="600"/>
              </a:spcAft>
              <a:buClr>
                <a:srgbClr val="DA0015"/>
              </a:buClr>
              <a:buSzPct val="90000"/>
              <a:buFontTx/>
              <a:buChar char="•"/>
            </a:pPr>
            <a:r>
              <a:rPr lang="ca-ES" sz="2800" b="0" u="none" dirty="0">
                <a:solidFill>
                  <a:srgbClr val="000000"/>
                </a:solidFill>
                <a:latin typeface="Arial" charset="0"/>
                <a:cs typeface="Arial" charset="0"/>
              </a:rPr>
              <a:t> Comparar-se amb d’altres programes és ja una primera forma d’avaluació: les nostres mateixes necessitats també les tenen en d’altres indrets</a:t>
            </a:r>
          </a:p>
          <a:p>
            <a:pPr>
              <a:lnSpc>
                <a:spcPct val="90000"/>
              </a:lnSpc>
              <a:spcBef>
                <a:spcPct val="20000"/>
              </a:spcBef>
              <a:spcAft>
                <a:spcPts val="600"/>
              </a:spcAft>
              <a:buClr>
                <a:srgbClr val="DA0015"/>
              </a:buClr>
              <a:buSzPct val="90000"/>
              <a:buFontTx/>
              <a:buChar char="•"/>
            </a:pPr>
            <a:r>
              <a:rPr lang="ca-ES" sz="2800" b="0" u="none" dirty="0">
                <a:solidFill>
                  <a:srgbClr val="000000"/>
                </a:solidFill>
                <a:latin typeface="Arial" charset="0"/>
                <a:cs typeface="Arial" charset="0"/>
              </a:rPr>
              <a:t>Ens podem permetre el luxe de suposar el contrari?</a:t>
            </a:r>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1700213"/>
            <a:ext cx="25717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313" y="1989138"/>
            <a:ext cx="18002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412875"/>
            <a:ext cx="590391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267733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checkerboard(across)">
                                      <p:cBhvr>
                                        <p:cTn id="7" dur="500"/>
                                        <p:tgtEl>
                                          <p:spTgt spid="4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105"/>
                                        </p:tgtEl>
                                        <p:attrNameLst>
                                          <p:attrName>style.visibility</p:attrName>
                                        </p:attrNameLst>
                                      </p:cBhvr>
                                      <p:to>
                                        <p:strVal val="visible"/>
                                      </p:to>
                                    </p:set>
                                    <p:anim calcmode="lin" valueType="num">
                                      <p:cBhvr additive="base">
                                        <p:cTn id="12" dur="500" fill="hold"/>
                                        <p:tgtEl>
                                          <p:spTgt spid="4105"/>
                                        </p:tgtEl>
                                        <p:attrNameLst>
                                          <p:attrName>ppt_x</p:attrName>
                                        </p:attrNameLst>
                                      </p:cBhvr>
                                      <p:tavLst>
                                        <p:tav tm="0">
                                          <p:val>
                                            <p:strVal val="#ppt_x"/>
                                          </p:val>
                                        </p:tav>
                                        <p:tav tm="100000">
                                          <p:val>
                                            <p:strVal val="#ppt_x"/>
                                          </p:val>
                                        </p:tav>
                                      </p:tavLst>
                                    </p:anim>
                                    <p:anim calcmode="lin" valueType="num">
                                      <p:cBhvr additive="base">
                                        <p:cTn id="13" dur="500" fill="hold"/>
                                        <p:tgtEl>
                                          <p:spTgt spid="410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106"/>
                                        </p:tgtEl>
                                        <p:attrNameLst>
                                          <p:attrName>style.visibility</p:attrName>
                                        </p:attrNameLst>
                                      </p:cBhvr>
                                      <p:to>
                                        <p:strVal val="visible"/>
                                      </p:to>
                                    </p:set>
                                    <p:anim calcmode="lin" valueType="num">
                                      <p:cBhvr additive="base">
                                        <p:cTn id="16" dur="500" fill="hold"/>
                                        <p:tgtEl>
                                          <p:spTgt spid="4106"/>
                                        </p:tgtEl>
                                        <p:attrNameLst>
                                          <p:attrName>ppt_x</p:attrName>
                                        </p:attrNameLst>
                                      </p:cBhvr>
                                      <p:tavLst>
                                        <p:tav tm="0">
                                          <p:val>
                                            <p:strVal val="#ppt_x"/>
                                          </p:val>
                                        </p:tav>
                                        <p:tav tm="100000">
                                          <p:val>
                                            <p:strVal val="#ppt_x"/>
                                          </p:val>
                                        </p:tav>
                                      </p:tavLst>
                                    </p:anim>
                                    <p:anim calcmode="lin" valueType="num">
                                      <p:cBhvr additive="base">
                                        <p:cTn id="17"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blinds(horizontal)">
                                      <p:cBhvr>
                                        <p:cTn id="2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ol 1"/>
          <p:cNvSpPr>
            <a:spLocks noGrp="1"/>
          </p:cNvSpPr>
          <p:nvPr>
            <p:ph type="title"/>
          </p:nvPr>
        </p:nvSpPr>
        <p:spPr>
          <a:xfrm>
            <a:off x="200472" y="620688"/>
            <a:ext cx="9112250" cy="563563"/>
          </a:xfrm>
        </p:spPr>
        <p:txBody>
          <a:bodyPr/>
          <a:lstStyle/>
          <a:p>
            <a:pPr algn="l"/>
            <a:r>
              <a:rPr lang="ca-ES" sz="3600" dirty="0" smtClean="0"/>
              <a:t>La importància de comparar-se</a:t>
            </a:r>
          </a:p>
        </p:txBody>
      </p:sp>
      <p:sp>
        <p:nvSpPr>
          <p:cNvPr id="3" name="Contenidor de contingut 2"/>
          <p:cNvSpPr>
            <a:spLocks noGrp="1"/>
          </p:cNvSpPr>
          <p:nvPr>
            <p:ph idx="1"/>
          </p:nvPr>
        </p:nvSpPr>
        <p:spPr>
          <a:xfrm>
            <a:off x="128464" y="1305248"/>
            <a:ext cx="5833219" cy="4895998"/>
          </a:xfrm>
        </p:spPr>
        <p:txBody>
          <a:bodyPr/>
          <a:lstStyle/>
          <a:p>
            <a:pPr>
              <a:lnSpc>
                <a:spcPct val="90000"/>
              </a:lnSpc>
              <a:spcAft>
                <a:spcPts val="600"/>
              </a:spcAft>
              <a:buClr>
                <a:srgbClr val="DA0015"/>
              </a:buClr>
              <a:buSzPct val="90000"/>
              <a:buFontTx/>
              <a:buChar char="•"/>
              <a:defRPr/>
            </a:pPr>
            <a:r>
              <a:rPr lang="ca-ES" sz="2800" dirty="0" smtClean="0">
                <a:solidFill>
                  <a:srgbClr val="000000"/>
                </a:solidFill>
                <a:cs typeface="Arial" charset="0"/>
              </a:rPr>
              <a:t>A la pràctica, no es revisar </a:t>
            </a:r>
            <a:r>
              <a:rPr lang="ca-ES" sz="2800" dirty="0" smtClean="0">
                <a:solidFill>
                  <a:srgbClr val="000000"/>
                </a:solidFill>
                <a:cs typeface="Arial" charset="0"/>
              </a:rPr>
              <a:t>l’estat de la qüestió cada vegada que es dissenya o s’implementa in programa</a:t>
            </a:r>
          </a:p>
          <a:p>
            <a:pPr>
              <a:lnSpc>
                <a:spcPct val="90000"/>
              </a:lnSpc>
              <a:spcAft>
                <a:spcPts val="600"/>
              </a:spcAft>
              <a:buClr>
                <a:srgbClr val="DA0015"/>
              </a:buClr>
              <a:buSzPct val="90000"/>
              <a:buFontTx/>
              <a:buChar char="•"/>
              <a:defRPr/>
            </a:pPr>
            <a:r>
              <a:rPr lang="ca-ES" sz="2800" dirty="0" smtClean="0">
                <a:solidFill>
                  <a:srgbClr val="000000"/>
                </a:solidFill>
                <a:cs typeface="Arial" charset="0"/>
              </a:rPr>
              <a:t>Per contra, s’empren altres fonts de coneixement o </a:t>
            </a:r>
            <a:r>
              <a:rPr lang="ca-ES" sz="2800" i="1" dirty="0" smtClean="0">
                <a:solidFill>
                  <a:srgbClr val="000000"/>
                </a:solidFill>
                <a:cs typeface="Arial" charset="0"/>
              </a:rPr>
              <a:t>inputs</a:t>
            </a:r>
            <a:r>
              <a:rPr lang="ca-ES" sz="2800" dirty="0" smtClean="0">
                <a:solidFill>
                  <a:srgbClr val="000000"/>
                </a:solidFill>
                <a:cs typeface="Arial" charset="0"/>
              </a:rPr>
              <a:t>: </a:t>
            </a:r>
          </a:p>
          <a:p>
            <a:pPr lvl="1">
              <a:lnSpc>
                <a:spcPct val="90000"/>
              </a:lnSpc>
              <a:spcAft>
                <a:spcPts val="600"/>
              </a:spcAft>
              <a:buClr>
                <a:srgbClr val="DA0015"/>
              </a:buClr>
              <a:buSzPct val="90000"/>
              <a:buFontTx/>
              <a:buChar char="•"/>
              <a:defRPr/>
            </a:pPr>
            <a:r>
              <a:rPr lang="ca-ES" sz="2400" dirty="0" smtClean="0">
                <a:solidFill>
                  <a:srgbClr val="000000"/>
                </a:solidFill>
                <a:cs typeface="Arial" charset="0"/>
              </a:rPr>
              <a:t>experts o consultors</a:t>
            </a:r>
          </a:p>
          <a:p>
            <a:pPr lvl="1">
              <a:lnSpc>
                <a:spcPct val="90000"/>
              </a:lnSpc>
              <a:spcAft>
                <a:spcPts val="600"/>
              </a:spcAft>
              <a:buClr>
                <a:srgbClr val="DA0015"/>
              </a:buClr>
              <a:buSzPct val="90000"/>
              <a:buFontTx/>
              <a:buChar char="•"/>
              <a:defRPr/>
            </a:pPr>
            <a:r>
              <a:rPr lang="ca-ES" sz="2400" dirty="0" smtClean="0">
                <a:solidFill>
                  <a:srgbClr val="000000"/>
                </a:solidFill>
                <a:cs typeface="Arial" charset="0"/>
              </a:rPr>
              <a:t>estudis individuals que recolzen </a:t>
            </a:r>
            <a:r>
              <a:rPr lang="ca-ES" sz="2400" dirty="0" smtClean="0">
                <a:solidFill>
                  <a:srgbClr val="000000"/>
                </a:solidFill>
                <a:cs typeface="Arial" charset="0"/>
              </a:rPr>
              <a:t>la ‘</a:t>
            </a:r>
            <a:r>
              <a:rPr lang="ca-ES" sz="2400" dirty="0" smtClean="0">
                <a:solidFill>
                  <a:srgbClr val="000000"/>
                </a:solidFill>
                <a:cs typeface="Arial" charset="0"/>
              </a:rPr>
              <a:t>nostra’ </a:t>
            </a:r>
            <a:r>
              <a:rPr lang="ca-ES" sz="2400" dirty="0" smtClean="0">
                <a:solidFill>
                  <a:srgbClr val="000000"/>
                </a:solidFill>
                <a:cs typeface="Arial" charset="0"/>
              </a:rPr>
              <a:t>proposta de </a:t>
            </a:r>
            <a:r>
              <a:rPr lang="ca-ES" sz="2400" dirty="0" smtClean="0">
                <a:solidFill>
                  <a:srgbClr val="000000"/>
                </a:solidFill>
                <a:cs typeface="Arial" charset="0"/>
              </a:rPr>
              <a:t>disseny </a:t>
            </a:r>
            <a:endParaRPr lang="ca-ES" sz="2400" dirty="0" smtClean="0">
              <a:solidFill>
                <a:srgbClr val="000000"/>
              </a:solidFill>
              <a:cs typeface="Arial" charset="0"/>
            </a:endParaRPr>
          </a:p>
          <a:p>
            <a:pPr lvl="1">
              <a:lnSpc>
                <a:spcPct val="90000"/>
              </a:lnSpc>
              <a:spcAft>
                <a:spcPts val="600"/>
              </a:spcAft>
              <a:buClr>
                <a:srgbClr val="DA0015"/>
              </a:buClr>
              <a:buSzPct val="90000"/>
              <a:buFontTx/>
              <a:buChar char="•"/>
              <a:defRPr/>
            </a:pPr>
            <a:r>
              <a:rPr lang="ca-ES" sz="2400" dirty="0" smtClean="0">
                <a:solidFill>
                  <a:srgbClr val="000000"/>
                </a:solidFill>
                <a:cs typeface="Arial" charset="0"/>
              </a:rPr>
              <a:t>Recull de literatura poc sistematitzades o molt selectives/limitades</a:t>
            </a:r>
          </a:p>
          <a:p>
            <a:pPr>
              <a:defRPr/>
            </a:pPr>
            <a:endParaRPr lang="ca-ES" sz="4000" dirty="0"/>
          </a:p>
        </p:txBody>
      </p:sp>
      <p:pic>
        <p:nvPicPr>
          <p:cNvPr id="4" name="Picture 2" descr="http://www.renegademothering.com/wp-content/uploads/2011/04/expert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730" y="1196752"/>
            <a:ext cx="391822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793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ol 1"/>
          <p:cNvSpPr>
            <a:spLocks noGrp="1"/>
          </p:cNvSpPr>
          <p:nvPr>
            <p:ph type="title"/>
          </p:nvPr>
        </p:nvSpPr>
        <p:spPr>
          <a:xfrm>
            <a:off x="508000" y="704850"/>
            <a:ext cx="9112250" cy="563563"/>
          </a:xfrm>
        </p:spPr>
        <p:txBody>
          <a:bodyPr/>
          <a:lstStyle/>
          <a:p>
            <a:pPr algn="l"/>
            <a:r>
              <a:rPr lang="ca-ES" sz="4000" dirty="0" smtClean="0"/>
              <a:t>La importància de comparar-se</a:t>
            </a:r>
          </a:p>
        </p:txBody>
      </p:sp>
      <p:sp>
        <p:nvSpPr>
          <p:cNvPr id="3" name="Contenidor de contingut 2"/>
          <p:cNvSpPr>
            <a:spLocks noGrp="1"/>
          </p:cNvSpPr>
          <p:nvPr>
            <p:ph idx="1"/>
          </p:nvPr>
        </p:nvSpPr>
        <p:spPr>
          <a:xfrm>
            <a:off x="488504" y="1628800"/>
            <a:ext cx="8496944" cy="4525962"/>
          </a:xfrm>
        </p:spPr>
        <p:txBody>
          <a:bodyPr/>
          <a:lstStyle/>
          <a:p>
            <a:pPr>
              <a:lnSpc>
                <a:spcPct val="90000"/>
              </a:lnSpc>
              <a:spcAft>
                <a:spcPts val="600"/>
              </a:spcAft>
              <a:buClr>
                <a:srgbClr val="DA0015"/>
              </a:buClr>
              <a:buSzPct val="90000"/>
              <a:buFontTx/>
              <a:buChar char="•"/>
              <a:defRPr/>
            </a:pPr>
            <a:r>
              <a:rPr lang="ca-ES" dirty="0" err="1" smtClean="0">
                <a:solidFill>
                  <a:srgbClr val="C00000"/>
                </a:solidFill>
                <a:cs typeface="Arial" charset="0"/>
              </a:rPr>
              <a:t>Evidence</a:t>
            </a:r>
            <a:r>
              <a:rPr lang="ca-ES" dirty="0" smtClean="0">
                <a:solidFill>
                  <a:srgbClr val="C00000"/>
                </a:solidFill>
                <a:cs typeface="Arial" charset="0"/>
              </a:rPr>
              <a:t> </a:t>
            </a:r>
            <a:r>
              <a:rPr lang="ca-ES" dirty="0" err="1" smtClean="0">
                <a:solidFill>
                  <a:srgbClr val="C00000"/>
                </a:solidFill>
                <a:cs typeface="Arial" charset="0"/>
              </a:rPr>
              <a:t>Based</a:t>
            </a:r>
            <a:r>
              <a:rPr lang="ca-ES" dirty="0" smtClean="0">
                <a:solidFill>
                  <a:srgbClr val="C00000"/>
                </a:solidFill>
                <a:cs typeface="Arial" charset="0"/>
              </a:rPr>
              <a:t> </a:t>
            </a:r>
            <a:r>
              <a:rPr lang="ca-ES" dirty="0" err="1" smtClean="0">
                <a:solidFill>
                  <a:srgbClr val="C00000"/>
                </a:solidFill>
                <a:cs typeface="Arial" charset="0"/>
              </a:rPr>
              <a:t>Policy</a:t>
            </a:r>
            <a:r>
              <a:rPr lang="ca-ES" dirty="0" smtClean="0">
                <a:solidFill>
                  <a:srgbClr val="C00000"/>
                </a:solidFill>
                <a:cs typeface="Arial" charset="0"/>
              </a:rPr>
              <a:t> (EBP): </a:t>
            </a:r>
            <a:r>
              <a:rPr lang="ca-ES" dirty="0" smtClean="0">
                <a:solidFill>
                  <a:srgbClr val="000000"/>
                </a:solidFill>
                <a:cs typeface="Arial" charset="0"/>
              </a:rPr>
              <a:t>introduir l’evidència </a:t>
            </a:r>
            <a:r>
              <a:rPr lang="ca-ES" dirty="0" smtClean="0">
                <a:solidFill>
                  <a:srgbClr val="000000"/>
                </a:solidFill>
                <a:cs typeface="Arial" charset="0"/>
              </a:rPr>
              <a:t>científica existent </a:t>
            </a:r>
            <a:r>
              <a:rPr lang="ca-ES" dirty="0" smtClean="0">
                <a:solidFill>
                  <a:srgbClr val="000000"/>
                </a:solidFill>
                <a:cs typeface="Arial" charset="0"/>
              </a:rPr>
              <a:t>com a element central en el disseny de programes i política pública almenys a dos nivells: </a:t>
            </a:r>
          </a:p>
          <a:p>
            <a:pPr marL="800100" lvl="1" indent="-342900">
              <a:lnSpc>
                <a:spcPct val="90000"/>
              </a:lnSpc>
              <a:spcAft>
                <a:spcPts val="600"/>
              </a:spcAft>
              <a:buClr>
                <a:srgbClr val="DA0015"/>
              </a:buClr>
              <a:buSzPct val="90000"/>
              <a:buFont typeface="+mj-lt"/>
              <a:buAutoNum type="alphaUcPeriod"/>
              <a:defRPr/>
            </a:pPr>
            <a:r>
              <a:rPr lang="ca-ES" dirty="0" smtClean="0">
                <a:solidFill>
                  <a:srgbClr val="000000"/>
                </a:solidFill>
                <a:cs typeface="Arial" charset="0"/>
              </a:rPr>
              <a:t> què estan fent en d’altres països davant el mateix ‘problema’ (disseny i implementació) </a:t>
            </a:r>
          </a:p>
          <a:p>
            <a:pPr marL="800100" lvl="1" indent="-342900">
              <a:lnSpc>
                <a:spcPct val="90000"/>
              </a:lnSpc>
              <a:spcAft>
                <a:spcPts val="600"/>
              </a:spcAft>
              <a:buClr>
                <a:srgbClr val="DA0015"/>
              </a:buClr>
              <a:buSzPct val="90000"/>
              <a:buFont typeface="+mj-lt"/>
              <a:buAutoNum type="alphaUcPeriod"/>
              <a:defRPr/>
            </a:pPr>
            <a:r>
              <a:rPr lang="ca-ES" dirty="0" smtClean="0">
                <a:solidFill>
                  <a:srgbClr val="000000"/>
                </a:solidFill>
                <a:cs typeface="Arial" charset="0"/>
              </a:rPr>
              <a:t> </a:t>
            </a:r>
            <a:r>
              <a:rPr lang="ca-ES" dirty="0">
                <a:solidFill>
                  <a:srgbClr val="000000"/>
                </a:solidFill>
                <a:cs typeface="Arial" charset="0"/>
              </a:rPr>
              <a:t>què funciona millor per resoldre el </a:t>
            </a:r>
            <a:r>
              <a:rPr lang="ca-ES" dirty="0" smtClean="0">
                <a:solidFill>
                  <a:srgbClr val="000000"/>
                </a:solidFill>
                <a:cs typeface="Arial" charset="0"/>
              </a:rPr>
              <a:t>‘problema’ </a:t>
            </a:r>
            <a:r>
              <a:rPr lang="ca-ES" dirty="0">
                <a:solidFill>
                  <a:srgbClr val="000000"/>
                </a:solidFill>
                <a:cs typeface="Arial" charset="0"/>
              </a:rPr>
              <a:t>(efectivitat)</a:t>
            </a:r>
            <a:endParaRPr lang="ca-ES" dirty="0">
              <a:solidFill>
                <a:srgbClr val="90969B"/>
              </a:solidFill>
              <a:cs typeface="Arial" charset="0"/>
            </a:endParaRPr>
          </a:p>
          <a:p>
            <a:pPr>
              <a:defRPr/>
            </a:pPr>
            <a:endParaRPr lang="ca-ES" sz="4800" dirty="0"/>
          </a:p>
        </p:txBody>
      </p:sp>
    </p:spTree>
    <p:extLst>
      <p:ext uri="{BB962C8B-B14F-4D97-AF65-F5344CB8AC3E}">
        <p14:creationId xmlns:p14="http://schemas.microsoft.com/office/powerpoint/2010/main" val="750893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416496" y="620688"/>
            <a:ext cx="9112250" cy="563563"/>
          </a:xfrm>
        </p:spPr>
        <p:txBody>
          <a:bodyPr/>
          <a:lstStyle/>
          <a:p>
            <a:r>
              <a:rPr lang="es-ES_tradnl" sz="4000" dirty="0" smtClean="0"/>
              <a:t>Taula comparativa: un </a:t>
            </a:r>
            <a:r>
              <a:rPr lang="es-ES_tradnl" sz="4000" dirty="0" err="1" smtClean="0"/>
              <a:t>exercici</a:t>
            </a:r>
            <a:r>
              <a:rPr lang="es-ES_tradnl" sz="4000" dirty="0" smtClean="0"/>
              <a:t> </a:t>
            </a:r>
            <a:r>
              <a:rPr lang="es-ES_tradnl" sz="4000" dirty="0" err="1" smtClean="0"/>
              <a:t>senzill</a:t>
            </a:r>
            <a:endParaRPr lang="es-ES_tradnl" sz="4000" dirty="0" smtClean="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751566138"/>
              </p:ext>
            </p:extLst>
          </p:nvPr>
        </p:nvGraphicFramePr>
        <p:xfrm>
          <a:off x="272480" y="1268760"/>
          <a:ext cx="9359900" cy="2595565"/>
        </p:xfrm>
        <a:graphic>
          <a:graphicData uri="http://schemas.openxmlformats.org/drawingml/2006/table">
            <a:tbl>
              <a:tblPr firstRow="1" bandRow="1">
                <a:tableStyleId>{21E4AEA4-8DFA-4A89-87EB-49C32662AFE0}</a:tableStyleId>
              </a:tblPr>
              <a:tblGrid>
                <a:gridCol w="2339975"/>
                <a:gridCol w="2339975"/>
                <a:gridCol w="2339975"/>
                <a:gridCol w="2339975"/>
              </a:tblGrid>
              <a:tr h="370795">
                <a:tc>
                  <a:txBody>
                    <a:bodyPr/>
                    <a:lstStyle/>
                    <a:p>
                      <a:endParaRPr lang="es-ES_tradnl" sz="1800" dirty="0"/>
                    </a:p>
                  </a:txBody>
                  <a:tcPr marT="45714" marB="45714"/>
                </a:tc>
                <a:tc>
                  <a:txBody>
                    <a:bodyPr/>
                    <a:lstStyle/>
                    <a:p>
                      <a:pPr algn="ctr"/>
                      <a:r>
                        <a:rPr lang="es-ES_tradnl" sz="1800" dirty="0" smtClean="0"/>
                        <a:t>Programa</a:t>
                      </a:r>
                      <a:r>
                        <a:rPr lang="es-ES_tradnl" sz="1800" baseline="0" dirty="0" smtClean="0"/>
                        <a:t> </a:t>
                      </a:r>
                      <a:r>
                        <a:rPr lang="es-ES_tradnl" sz="1800" baseline="0" dirty="0" smtClean="0"/>
                        <a:t>A</a:t>
                      </a:r>
                      <a:endParaRPr lang="es-ES_tradnl" sz="1800" dirty="0"/>
                    </a:p>
                  </a:txBody>
                  <a:tcPr marT="45714" marB="45714"/>
                </a:tc>
                <a:tc>
                  <a:txBody>
                    <a:bodyPr/>
                    <a:lstStyle/>
                    <a:p>
                      <a:pPr algn="ctr"/>
                      <a:r>
                        <a:rPr lang="es-ES_tradnl" sz="1800" dirty="0" smtClean="0"/>
                        <a:t>Programa</a:t>
                      </a:r>
                      <a:r>
                        <a:rPr lang="es-ES_tradnl" sz="1800" baseline="0" dirty="0" smtClean="0"/>
                        <a:t> </a:t>
                      </a:r>
                      <a:r>
                        <a:rPr lang="es-ES_tradnl" sz="1800" baseline="0" dirty="0" smtClean="0"/>
                        <a:t>B</a:t>
                      </a:r>
                      <a:endParaRPr lang="es-ES_tradnl" sz="1800" dirty="0"/>
                    </a:p>
                  </a:txBody>
                  <a:tcPr marT="45714" marB="45714"/>
                </a:tc>
                <a:tc>
                  <a:txBody>
                    <a:bodyPr/>
                    <a:lstStyle/>
                    <a:p>
                      <a:pPr algn="ctr"/>
                      <a:r>
                        <a:rPr lang="es-ES_tradnl" sz="1800" dirty="0" smtClean="0"/>
                        <a:t>Programa </a:t>
                      </a:r>
                      <a:r>
                        <a:rPr lang="es-ES_tradnl" sz="1800" dirty="0" smtClean="0"/>
                        <a:t>C</a:t>
                      </a:r>
                      <a:endParaRPr lang="es-ES_tradnl" sz="1800" dirty="0"/>
                    </a:p>
                  </a:txBody>
                  <a:tcPr marT="45714" marB="45714"/>
                </a:tc>
              </a:tr>
              <a:tr h="370795">
                <a:tc>
                  <a:txBody>
                    <a:bodyPr/>
                    <a:lstStyle/>
                    <a:p>
                      <a:r>
                        <a:rPr lang="es-ES_tradnl" sz="1800" dirty="0" err="1" smtClean="0"/>
                        <a:t>Necessitats</a:t>
                      </a:r>
                      <a:r>
                        <a:rPr lang="es-ES_tradnl" sz="1800" baseline="0" dirty="0" smtClean="0"/>
                        <a:t> </a:t>
                      </a:r>
                      <a:r>
                        <a:rPr lang="es-ES_tradnl" sz="1800" baseline="0" dirty="0" err="1" smtClean="0"/>
                        <a:t>socials</a:t>
                      </a:r>
                      <a:endParaRPr lang="es-ES_tradnl" sz="1800" dirty="0"/>
                    </a:p>
                  </a:txBody>
                  <a:tcPr marT="45714" marB="45714"/>
                </a:tc>
                <a:tc>
                  <a:txBody>
                    <a:bodyPr/>
                    <a:lstStyle/>
                    <a:p>
                      <a:endParaRPr lang="es-ES_tradnl" sz="1800" dirty="0"/>
                    </a:p>
                  </a:txBody>
                  <a:tcPr marT="45714" marB="45714"/>
                </a:tc>
                <a:tc>
                  <a:txBody>
                    <a:bodyPr/>
                    <a:lstStyle/>
                    <a:p>
                      <a:endParaRPr lang="es-ES_tradnl" sz="1800"/>
                    </a:p>
                  </a:txBody>
                  <a:tcPr marT="45714" marB="45714"/>
                </a:tc>
                <a:tc>
                  <a:txBody>
                    <a:bodyPr/>
                    <a:lstStyle/>
                    <a:p>
                      <a:endParaRPr lang="es-ES_tradnl" sz="1800"/>
                    </a:p>
                  </a:txBody>
                  <a:tcPr marT="45714" marB="45714"/>
                </a:tc>
              </a:tr>
              <a:tr h="370795">
                <a:tc>
                  <a:txBody>
                    <a:bodyPr/>
                    <a:lstStyle/>
                    <a:p>
                      <a:r>
                        <a:rPr lang="es-ES_tradnl" sz="1800" dirty="0" err="1" smtClean="0"/>
                        <a:t>Població</a:t>
                      </a:r>
                      <a:r>
                        <a:rPr lang="es-ES_tradnl" sz="1800" dirty="0" smtClean="0"/>
                        <a:t> diana</a:t>
                      </a:r>
                      <a:endParaRPr lang="es-ES_tradnl" sz="1800" dirty="0"/>
                    </a:p>
                  </a:txBody>
                  <a:tcPr marT="45714" marB="45714"/>
                </a:tc>
                <a:tc>
                  <a:txBody>
                    <a:bodyPr/>
                    <a:lstStyle/>
                    <a:p>
                      <a:endParaRPr lang="es-ES_tradnl" sz="1800"/>
                    </a:p>
                  </a:txBody>
                  <a:tcPr marT="45714" marB="45714"/>
                </a:tc>
                <a:tc>
                  <a:txBody>
                    <a:bodyPr/>
                    <a:lstStyle/>
                    <a:p>
                      <a:endParaRPr lang="es-ES_tradnl" sz="1800"/>
                    </a:p>
                  </a:txBody>
                  <a:tcPr marT="45714" marB="45714"/>
                </a:tc>
                <a:tc>
                  <a:txBody>
                    <a:bodyPr/>
                    <a:lstStyle/>
                    <a:p>
                      <a:endParaRPr lang="es-ES_tradnl" sz="1800"/>
                    </a:p>
                  </a:txBody>
                  <a:tcPr marT="45714" marB="45714"/>
                </a:tc>
              </a:tr>
              <a:tr h="370795">
                <a:tc>
                  <a:txBody>
                    <a:bodyPr/>
                    <a:lstStyle/>
                    <a:p>
                      <a:r>
                        <a:rPr lang="es-ES_tradnl" sz="1800" dirty="0" err="1" smtClean="0"/>
                        <a:t>Objectius</a:t>
                      </a:r>
                      <a:r>
                        <a:rPr lang="es-ES_tradnl" sz="1800" dirty="0" smtClean="0"/>
                        <a:t> </a:t>
                      </a:r>
                      <a:r>
                        <a:rPr lang="es-ES_tradnl" sz="1800" dirty="0" err="1" smtClean="0"/>
                        <a:t>estratègics</a:t>
                      </a:r>
                      <a:endParaRPr lang="es-ES_tradnl" sz="1800" dirty="0"/>
                    </a:p>
                  </a:txBody>
                  <a:tcPr marT="45714" marB="45714"/>
                </a:tc>
                <a:tc>
                  <a:txBody>
                    <a:bodyPr/>
                    <a:lstStyle/>
                    <a:p>
                      <a:endParaRPr lang="es-ES_tradnl" sz="1800"/>
                    </a:p>
                  </a:txBody>
                  <a:tcPr marT="45714" marB="45714"/>
                </a:tc>
                <a:tc>
                  <a:txBody>
                    <a:bodyPr/>
                    <a:lstStyle/>
                    <a:p>
                      <a:endParaRPr lang="es-ES_tradnl" sz="1800"/>
                    </a:p>
                  </a:txBody>
                  <a:tcPr marT="45714" marB="45714"/>
                </a:tc>
                <a:tc>
                  <a:txBody>
                    <a:bodyPr/>
                    <a:lstStyle/>
                    <a:p>
                      <a:endParaRPr lang="es-ES_tradnl" sz="1800"/>
                    </a:p>
                  </a:txBody>
                  <a:tcPr marT="45714" marB="45714"/>
                </a:tc>
              </a:tr>
              <a:tr h="370795">
                <a:tc>
                  <a:txBody>
                    <a:bodyPr/>
                    <a:lstStyle/>
                    <a:p>
                      <a:r>
                        <a:rPr lang="es-ES_tradnl" sz="1800" dirty="0" err="1" smtClean="0"/>
                        <a:t>Activitats</a:t>
                      </a:r>
                      <a:endParaRPr lang="es-ES_tradnl" sz="1800" dirty="0"/>
                    </a:p>
                  </a:txBody>
                  <a:tcPr marT="45714" marB="45714"/>
                </a:tc>
                <a:tc>
                  <a:txBody>
                    <a:bodyPr/>
                    <a:lstStyle/>
                    <a:p>
                      <a:endParaRPr lang="es-ES_tradnl" sz="1800"/>
                    </a:p>
                  </a:txBody>
                  <a:tcPr marT="45714" marB="45714"/>
                </a:tc>
                <a:tc>
                  <a:txBody>
                    <a:bodyPr/>
                    <a:lstStyle/>
                    <a:p>
                      <a:endParaRPr lang="es-ES_tradnl" sz="1800"/>
                    </a:p>
                  </a:txBody>
                  <a:tcPr marT="45714" marB="45714"/>
                </a:tc>
                <a:tc>
                  <a:txBody>
                    <a:bodyPr/>
                    <a:lstStyle/>
                    <a:p>
                      <a:endParaRPr lang="es-ES_tradnl" sz="1800"/>
                    </a:p>
                  </a:txBody>
                  <a:tcPr marT="45714" marB="45714"/>
                </a:tc>
              </a:tr>
              <a:tr h="370795">
                <a:tc>
                  <a:txBody>
                    <a:bodyPr/>
                    <a:lstStyle/>
                    <a:p>
                      <a:r>
                        <a:rPr lang="es-ES_tradnl" sz="1800" dirty="0" smtClean="0"/>
                        <a:t>Recursos</a:t>
                      </a:r>
                      <a:endParaRPr lang="es-ES_tradnl" sz="1800" dirty="0"/>
                    </a:p>
                  </a:txBody>
                  <a:tcPr marT="45714" marB="45714"/>
                </a:tc>
                <a:tc>
                  <a:txBody>
                    <a:bodyPr/>
                    <a:lstStyle/>
                    <a:p>
                      <a:endParaRPr lang="es-ES_tradnl" sz="1800"/>
                    </a:p>
                  </a:txBody>
                  <a:tcPr marT="45714" marB="45714"/>
                </a:tc>
                <a:tc>
                  <a:txBody>
                    <a:bodyPr/>
                    <a:lstStyle/>
                    <a:p>
                      <a:endParaRPr lang="es-ES_tradnl" sz="1800"/>
                    </a:p>
                  </a:txBody>
                  <a:tcPr marT="45714" marB="45714"/>
                </a:tc>
                <a:tc>
                  <a:txBody>
                    <a:bodyPr/>
                    <a:lstStyle/>
                    <a:p>
                      <a:endParaRPr lang="es-ES_tradnl" sz="1800" dirty="0"/>
                    </a:p>
                  </a:txBody>
                  <a:tcPr marT="45714" marB="45714"/>
                </a:tc>
              </a:tr>
              <a:tr h="370795">
                <a:tc>
                  <a:txBody>
                    <a:bodyPr/>
                    <a:lstStyle/>
                    <a:p>
                      <a:r>
                        <a:rPr lang="es-ES_tradnl" sz="1800" dirty="0" err="1" smtClean="0"/>
                        <a:t>Outcomes</a:t>
                      </a:r>
                      <a:endParaRPr lang="es-ES_tradnl" sz="1800" dirty="0"/>
                    </a:p>
                  </a:txBody>
                  <a:tcPr marT="45714" marB="45714"/>
                </a:tc>
                <a:tc>
                  <a:txBody>
                    <a:bodyPr/>
                    <a:lstStyle/>
                    <a:p>
                      <a:endParaRPr lang="es-ES_tradnl" sz="1800" dirty="0"/>
                    </a:p>
                  </a:txBody>
                  <a:tcPr marT="45714" marB="45714"/>
                </a:tc>
                <a:tc>
                  <a:txBody>
                    <a:bodyPr/>
                    <a:lstStyle/>
                    <a:p>
                      <a:endParaRPr lang="es-ES_tradnl" sz="1800"/>
                    </a:p>
                  </a:txBody>
                  <a:tcPr marT="45714" marB="45714"/>
                </a:tc>
                <a:tc>
                  <a:txBody>
                    <a:bodyPr/>
                    <a:lstStyle/>
                    <a:p>
                      <a:endParaRPr lang="es-ES_tradnl" sz="1800" dirty="0"/>
                    </a:p>
                  </a:txBody>
                  <a:tcPr marT="45714" marB="45714"/>
                </a:tc>
              </a:tr>
            </a:tbl>
          </a:graphicData>
        </a:graphic>
      </p:graphicFrame>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4076700"/>
            <a:ext cx="25209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7 Elipse"/>
          <p:cNvSpPr/>
          <p:nvPr/>
        </p:nvSpPr>
        <p:spPr>
          <a:xfrm>
            <a:off x="2289175" y="4797425"/>
            <a:ext cx="647700" cy="576263"/>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30000"/>
              </a:lnSpc>
              <a:spcBef>
                <a:spcPct val="50000"/>
              </a:spcBef>
              <a:defRPr/>
            </a:pPr>
            <a:endParaRPr lang="es-ES_tradnl" b="1" u="sng">
              <a:solidFill>
                <a:prstClr val="white"/>
              </a:solidFill>
            </a:endParaRPr>
          </a:p>
        </p:txBody>
      </p:sp>
      <p:sp>
        <p:nvSpPr>
          <p:cNvPr id="9" name="8 Elipse"/>
          <p:cNvSpPr/>
          <p:nvPr/>
        </p:nvSpPr>
        <p:spPr>
          <a:xfrm>
            <a:off x="6248400" y="4941888"/>
            <a:ext cx="720725" cy="647700"/>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30000"/>
              </a:lnSpc>
              <a:spcBef>
                <a:spcPct val="50000"/>
              </a:spcBef>
              <a:defRPr/>
            </a:pPr>
            <a:endParaRPr lang="es-ES_tradnl" b="1" u="sng">
              <a:solidFill>
                <a:prstClr val="white"/>
              </a:solidFill>
            </a:endParaRPr>
          </a:p>
        </p:txBody>
      </p:sp>
    </p:spTree>
    <p:extLst>
      <p:ext uri="{BB962C8B-B14F-4D97-AF65-F5344CB8AC3E}">
        <p14:creationId xmlns:p14="http://schemas.microsoft.com/office/powerpoint/2010/main" val="1365911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checkerboard(across)">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childTnLst>
                                    <p:anim calcmode="lin" valueType="num">
                                      <p:cBhvr additive="base">
                                        <p:cTn id="23" dur="500"/>
                                        <p:tgtEl>
                                          <p:spTgt spid="9"/>
                                        </p:tgtEl>
                                        <p:attrNameLst>
                                          <p:attrName>ppt_x</p:attrName>
                                        </p:attrNameLst>
                                      </p:cBhvr>
                                      <p:tavLst>
                                        <p:tav tm="0">
                                          <p:val>
                                            <p:strVal val="ppt_x"/>
                                          </p:val>
                                        </p:tav>
                                        <p:tav tm="100000">
                                          <p:val>
                                            <p:strVal val="ppt_x"/>
                                          </p:val>
                                        </p:tav>
                                      </p:tavLst>
                                    </p:anim>
                                    <p:anim calcmode="lin" valueType="num">
                                      <p:cBhvr additive="base">
                                        <p:cTn id="24" dur="500"/>
                                        <p:tgtEl>
                                          <p:spTgt spid="9"/>
                                        </p:tgtEl>
                                        <p:attrNameLst>
                                          <p:attrName>ppt_y</p:attrName>
                                        </p:attrNameLst>
                                      </p:cBhvr>
                                      <p:tavLst>
                                        <p:tav tm="0">
                                          <p:val>
                                            <p:strVal val="ppt_y"/>
                                          </p:val>
                                        </p:tav>
                                        <p:tav tm="100000">
                                          <p:val>
                                            <p:strVal val="1+ppt_h/2"/>
                                          </p:val>
                                        </p:tav>
                                      </p:tavLst>
                                    </p:anim>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txBox="1">
            <a:spLocks noChangeArrowheads="1"/>
          </p:cNvSpPr>
          <p:nvPr/>
        </p:nvSpPr>
        <p:spPr bwMode="auto">
          <a:xfrm>
            <a:off x="7938" y="476250"/>
            <a:ext cx="9906000" cy="6381750"/>
          </a:xfrm>
          <a:prstGeom prst="rect">
            <a:avLst/>
          </a:prstGeom>
          <a:gradFill>
            <a:gsLst>
              <a:gs pos="87000">
                <a:srgbClr val="CAD7EF"/>
              </a:gs>
              <a:gs pos="0">
                <a:schemeClr val="accent2"/>
              </a:gs>
              <a:gs pos="88000">
                <a:schemeClr val="accent1">
                  <a:tint val="44500"/>
                  <a:satMod val="160000"/>
                </a:schemeClr>
              </a:gs>
              <a:gs pos="100000">
                <a:schemeClr val="bg1"/>
              </a:gs>
            </a:gsLst>
            <a:lin ang="5400000" scaled="0"/>
          </a:gradFill>
          <a:ln w="9525">
            <a:solidFill>
              <a:srgbClr val="FFFFFF"/>
            </a:solidFill>
            <a:miter lim="800000"/>
            <a:headEnd/>
            <a:tailEnd/>
          </a:ln>
        </p:spPr>
        <p:txBody>
          <a:bodyPr lIns="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r>
              <a:rPr lang="ca-ES" sz="6000" u="none" dirty="0" smtClean="0">
                <a:solidFill>
                  <a:schemeClr val="bg1"/>
                </a:solidFill>
                <a:latin typeface="Arial" charset="0"/>
                <a:cs typeface="Arial" charset="0"/>
              </a:rPr>
              <a:t>Repte 4</a:t>
            </a:r>
          </a:p>
          <a:p>
            <a:pPr eaLnBrk="1" hangingPunct="1">
              <a:lnSpc>
                <a:spcPct val="100000"/>
              </a:lnSpc>
              <a:spcBef>
                <a:spcPct val="0"/>
              </a:spcBef>
              <a:defRPr/>
            </a:pPr>
            <a:r>
              <a:rPr lang="ca-ES" sz="4800" u="none" dirty="0" smtClean="0">
                <a:solidFill>
                  <a:schemeClr val="bg1"/>
                </a:solidFill>
                <a:latin typeface="Arial" charset="0"/>
                <a:cs typeface="Arial" charset="0"/>
              </a:rPr>
              <a:t>Testar, aprendre i adaptar</a:t>
            </a:r>
            <a:endParaRPr lang="ca-ES" sz="4800" u="none" dirty="0" smtClean="0">
              <a:solidFill>
                <a:schemeClr val="bg1"/>
              </a:solidFill>
              <a:latin typeface="Arial" charset="0"/>
              <a:cs typeface="Arial" charset="0"/>
            </a:endParaRPr>
          </a:p>
        </p:txBody>
      </p:sp>
    </p:spTree>
    <p:extLst>
      <p:ext uri="{BB962C8B-B14F-4D97-AF65-F5344CB8AC3E}">
        <p14:creationId xmlns:p14="http://schemas.microsoft.com/office/powerpoint/2010/main" val="4181745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324" y="1520230"/>
            <a:ext cx="18478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7" name="Rectangle 4"/>
          <p:cNvSpPr txBox="1">
            <a:spLocks noChangeArrowheads="1"/>
          </p:cNvSpPr>
          <p:nvPr/>
        </p:nvSpPr>
        <p:spPr bwMode="auto">
          <a:xfrm>
            <a:off x="267370" y="548680"/>
            <a:ext cx="9432925" cy="971550"/>
          </a:xfrm>
          <a:prstGeom prst="rect">
            <a:avLst/>
          </a:prstGeom>
          <a:solidFill>
            <a:srgbClr val="FFFFFF"/>
          </a:solidFill>
          <a:ln w="9525">
            <a:solidFill>
              <a:srgbClr val="FFFFFF"/>
            </a:solidFill>
            <a:miter lim="800000"/>
            <a:headEnd/>
            <a:tailEnd/>
          </a:ln>
        </p:spPr>
        <p:txBody>
          <a:bodyPr lIns="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100000"/>
              </a:lnSpc>
              <a:spcBef>
                <a:spcPct val="0"/>
              </a:spcBef>
            </a:pPr>
            <a:r>
              <a:rPr lang="ca-ES" altLang="ca-ES" sz="3200" u="none" dirty="0">
                <a:solidFill>
                  <a:srgbClr val="CC0000"/>
                </a:solidFill>
                <a:latin typeface="Arial" charset="0"/>
                <a:cs typeface="Arial" charset="0"/>
              </a:rPr>
              <a:t>Sabem que ho estem fent bé, estem assolint els nostres objectius</a:t>
            </a:r>
          </a:p>
        </p:txBody>
      </p:sp>
      <p:sp>
        <p:nvSpPr>
          <p:cNvPr id="21508" name="Rectangle 11"/>
          <p:cNvSpPr>
            <a:spLocks noChangeArrowheads="1"/>
          </p:cNvSpPr>
          <p:nvPr/>
        </p:nvSpPr>
        <p:spPr bwMode="auto">
          <a:xfrm>
            <a:off x="776288" y="1628775"/>
            <a:ext cx="6858000" cy="4321175"/>
          </a:xfrm>
          <a:prstGeom prst="rect">
            <a:avLst/>
          </a:prstGeom>
          <a:noFill/>
          <a:ln w="9525">
            <a:solidFill>
              <a:srgbClr val="FFFFE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88900" indent="-88900"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100000"/>
              </a:lnSpc>
              <a:spcBef>
                <a:spcPct val="20000"/>
              </a:spcBef>
              <a:spcAft>
                <a:spcPts val="600"/>
              </a:spcAft>
              <a:buClr>
                <a:schemeClr val="tx1"/>
              </a:buClr>
              <a:buSzPct val="90000"/>
              <a:buFont typeface="Wingdings" pitchFamily="2" charset="2"/>
              <a:buNone/>
            </a:pPr>
            <a:endParaRPr lang="es-ES" altLang="ca-ES" sz="2800" u="none">
              <a:solidFill>
                <a:schemeClr val="tx1"/>
              </a:solidFill>
              <a:latin typeface="Arial" charset="0"/>
              <a:cs typeface="Arial" charset="0"/>
            </a:endParaRPr>
          </a:p>
          <a:p>
            <a:pPr algn="l" eaLnBrk="1" hangingPunct="1">
              <a:lnSpc>
                <a:spcPct val="100000"/>
              </a:lnSpc>
              <a:spcBef>
                <a:spcPct val="20000"/>
              </a:spcBef>
              <a:spcAft>
                <a:spcPts val="600"/>
              </a:spcAft>
              <a:buClr>
                <a:schemeClr val="tx1"/>
              </a:buClr>
              <a:buSzPct val="90000"/>
              <a:buFont typeface="Wingdings" pitchFamily="2" charset="2"/>
              <a:buNone/>
            </a:pPr>
            <a:endParaRPr lang="es-ES" altLang="ca-ES" sz="2800" u="none">
              <a:solidFill>
                <a:schemeClr val="tx1"/>
              </a:solidFill>
              <a:latin typeface="Arial" charset="0"/>
              <a:cs typeface="Arial" charset="0"/>
            </a:endParaRPr>
          </a:p>
        </p:txBody>
      </p:sp>
      <p:sp>
        <p:nvSpPr>
          <p:cNvPr id="2" name="Rectangle 35"/>
          <p:cNvSpPr>
            <a:spLocks noChangeArrowheads="1"/>
          </p:cNvSpPr>
          <p:nvPr/>
        </p:nvSpPr>
        <p:spPr bwMode="auto">
          <a:xfrm>
            <a:off x="273050" y="1628775"/>
            <a:ext cx="663101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18800" rIns="108000" bIns="11880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90000"/>
              </a:lnSpc>
              <a:spcBef>
                <a:spcPct val="20000"/>
              </a:spcBef>
              <a:spcAft>
                <a:spcPts val="600"/>
              </a:spcAft>
              <a:buClr>
                <a:srgbClr val="DA0015"/>
              </a:buClr>
              <a:buSzPct val="90000"/>
              <a:buFontTx/>
              <a:buChar char="•"/>
            </a:pPr>
            <a:r>
              <a:rPr lang="ca-ES" altLang="ca-ES" sz="2800" b="0" u="none" dirty="0">
                <a:solidFill>
                  <a:srgbClr val="000000"/>
                </a:solidFill>
                <a:latin typeface="Arial" charset="0"/>
                <a:cs typeface="Arial" charset="0"/>
              </a:rPr>
              <a:t> ‘Assolir uns objectius’ no implica necessàriament millorar la problemàtica social que justifica un programa (nivell operatiu </a:t>
            </a:r>
            <a:r>
              <a:rPr lang="ca-ES" altLang="ca-ES" sz="2800" b="0" u="none" dirty="0" err="1">
                <a:solidFill>
                  <a:srgbClr val="000000"/>
                </a:solidFill>
                <a:latin typeface="Arial" charset="0"/>
                <a:cs typeface="Arial" charset="0"/>
              </a:rPr>
              <a:t>vs</a:t>
            </a:r>
            <a:r>
              <a:rPr lang="ca-ES" altLang="ca-ES" sz="2800" b="0" u="none" dirty="0">
                <a:solidFill>
                  <a:srgbClr val="000000"/>
                </a:solidFill>
                <a:latin typeface="Arial" charset="0"/>
                <a:cs typeface="Arial" charset="0"/>
              </a:rPr>
              <a:t> efectivitat d’un programa)</a:t>
            </a:r>
          </a:p>
          <a:p>
            <a:pPr algn="l" eaLnBrk="1" hangingPunct="1">
              <a:lnSpc>
                <a:spcPct val="90000"/>
              </a:lnSpc>
              <a:spcBef>
                <a:spcPct val="20000"/>
              </a:spcBef>
              <a:spcAft>
                <a:spcPts val="600"/>
              </a:spcAft>
              <a:buClr>
                <a:srgbClr val="DA0015"/>
              </a:buClr>
              <a:buSzPct val="90000"/>
              <a:buFontTx/>
              <a:buChar char="•"/>
            </a:pPr>
            <a:r>
              <a:rPr lang="es-ES" altLang="ca-ES" sz="2800" b="0" u="none" dirty="0">
                <a:solidFill>
                  <a:srgbClr val="000000"/>
                </a:solidFill>
                <a:latin typeface="Arial" charset="0"/>
                <a:cs typeface="Arial" charset="0"/>
              </a:rPr>
              <a:t> </a:t>
            </a:r>
            <a:r>
              <a:rPr lang="es-ES" altLang="ca-ES" sz="2800" b="0" u="none" dirty="0" err="1">
                <a:solidFill>
                  <a:srgbClr val="000000"/>
                </a:solidFill>
                <a:latin typeface="Arial" charset="0"/>
                <a:cs typeface="Arial" charset="0"/>
              </a:rPr>
              <a:t>L’èxit</a:t>
            </a:r>
            <a:r>
              <a:rPr lang="es-ES" altLang="ca-ES" sz="2800" b="0" u="none" dirty="0">
                <a:solidFill>
                  <a:srgbClr val="000000"/>
                </a:solidFill>
                <a:latin typeface="Arial" charset="0"/>
                <a:cs typeface="Arial" charset="0"/>
              </a:rPr>
              <a:t> no </a:t>
            </a:r>
            <a:r>
              <a:rPr lang="es-ES" altLang="ca-ES" sz="2800" b="0" u="none" dirty="0" err="1">
                <a:solidFill>
                  <a:srgbClr val="000000"/>
                </a:solidFill>
                <a:latin typeface="Arial" charset="0"/>
                <a:cs typeface="Arial" charset="0"/>
              </a:rPr>
              <a:t>s’hauria</a:t>
            </a:r>
            <a:r>
              <a:rPr lang="es-ES" altLang="ca-ES" sz="2800" b="0" u="none" dirty="0">
                <a:solidFill>
                  <a:srgbClr val="000000"/>
                </a:solidFill>
                <a:latin typeface="Arial" charset="0"/>
                <a:cs typeface="Arial" charset="0"/>
              </a:rPr>
              <a:t> de mesurar en termes de </a:t>
            </a:r>
            <a:r>
              <a:rPr lang="es-ES" altLang="ca-ES" sz="2800" b="0" u="none" dirty="0" err="1">
                <a:solidFill>
                  <a:srgbClr val="000000"/>
                </a:solidFill>
                <a:latin typeface="Arial" charset="0"/>
                <a:cs typeface="Arial" charset="0"/>
              </a:rPr>
              <a:t>satisfacció</a:t>
            </a:r>
            <a:r>
              <a:rPr lang="es-ES" altLang="ca-ES" sz="2800" b="0" u="none" dirty="0">
                <a:solidFill>
                  <a:srgbClr val="000000"/>
                </a:solidFill>
                <a:latin typeface="Arial" charset="0"/>
                <a:cs typeface="Arial" charset="0"/>
              </a:rPr>
              <a:t>, </a:t>
            </a:r>
            <a:r>
              <a:rPr lang="es-ES" altLang="ca-ES" sz="2800" b="0" u="none" dirty="0" err="1">
                <a:solidFill>
                  <a:srgbClr val="000000"/>
                </a:solidFill>
                <a:latin typeface="Arial" charset="0"/>
                <a:cs typeface="Arial" charset="0"/>
              </a:rPr>
              <a:t>supervivència</a:t>
            </a:r>
            <a:r>
              <a:rPr lang="es-ES" altLang="ca-ES" sz="2800" b="0" u="none" dirty="0">
                <a:solidFill>
                  <a:srgbClr val="000000"/>
                </a:solidFill>
                <a:latin typeface="Arial" charset="0"/>
                <a:cs typeface="Arial" charset="0"/>
              </a:rPr>
              <a:t>, </a:t>
            </a:r>
            <a:r>
              <a:rPr lang="es-ES" altLang="ca-ES" sz="2800" b="0" u="none" dirty="0" err="1">
                <a:solidFill>
                  <a:srgbClr val="000000"/>
                </a:solidFill>
                <a:latin typeface="Arial" charset="0"/>
                <a:cs typeface="Arial" charset="0"/>
              </a:rPr>
              <a:t>adherència</a:t>
            </a:r>
            <a:r>
              <a:rPr lang="es-ES" altLang="ca-ES" sz="2800" b="0" u="none" dirty="0">
                <a:solidFill>
                  <a:srgbClr val="000000"/>
                </a:solidFill>
                <a:latin typeface="Arial" charset="0"/>
                <a:cs typeface="Arial" charset="0"/>
              </a:rPr>
              <a:t> a la norma o </a:t>
            </a:r>
            <a:r>
              <a:rPr lang="es-ES" altLang="ca-ES" sz="2800" b="0" u="none" dirty="0" err="1">
                <a:solidFill>
                  <a:srgbClr val="000000"/>
                </a:solidFill>
                <a:latin typeface="Arial" charset="0"/>
                <a:cs typeface="Arial" charset="0"/>
              </a:rPr>
              <a:t>bones</a:t>
            </a:r>
            <a:r>
              <a:rPr lang="es-ES" altLang="ca-ES" sz="2800" b="0" u="none" dirty="0">
                <a:solidFill>
                  <a:srgbClr val="000000"/>
                </a:solidFill>
                <a:latin typeface="Arial" charset="0"/>
                <a:cs typeface="Arial" charset="0"/>
              </a:rPr>
              <a:t> </a:t>
            </a:r>
            <a:r>
              <a:rPr lang="es-ES" altLang="ca-ES" sz="2800" b="0" u="none" dirty="0" err="1">
                <a:solidFill>
                  <a:srgbClr val="000000"/>
                </a:solidFill>
                <a:latin typeface="Arial" charset="0"/>
                <a:cs typeface="Arial" charset="0"/>
              </a:rPr>
              <a:t>relacions</a:t>
            </a:r>
            <a:r>
              <a:rPr lang="es-ES" altLang="ca-ES" sz="2800" b="0" u="none" dirty="0">
                <a:solidFill>
                  <a:srgbClr val="000000"/>
                </a:solidFill>
                <a:latin typeface="Arial" charset="0"/>
                <a:cs typeface="Arial" charset="0"/>
              </a:rPr>
              <a:t> </a:t>
            </a:r>
            <a:r>
              <a:rPr lang="es-ES" altLang="ca-ES" sz="2800" b="0" u="none" dirty="0" err="1">
                <a:solidFill>
                  <a:srgbClr val="000000"/>
                </a:solidFill>
                <a:latin typeface="Arial" charset="0"/>
                <a:cs typeface="Arial" charset="0"/>
              </a:rPr>
              <a:t>amb</a:t>
            </a:r>
            <a:r>
              <a:rPr lang="es-ES" altLang="ca-ES" sz="2800" b="0" u="none" dirty="0">
                <a:solidFill>
                  <a:srgbClr val="000000"/>
                </a:solidFill>
                <a:latin typeface="Arial" charset="0"/>
                <a:cs typeface="Arial" charset="0"/>
              </a:rPr>
              <a:t> </a:t>
            </a:r>
            <a:r>
              <a:rPr lang="es-ES" altLang="ca-ES" sz="2800" b="0" u="none" dirty="0" err="1">
                <a:solidFill>
                  <a:srgbClr val="000000"/>
                </a:solidFill>
                <a:latin typeface="Arial" charset="0"/>
                <a:cs typeface="Arial" charset="0"/>
              </a:rPr>
              <a:t>altres</a:t>
            </a:r>
            <a:r>
              <a:rPr lang="es-ES" altLang="ca-ES" sz="2800" b="0" u="none" dirty="0">
                <a:solidFill>
                  <a:srgbClr val="000000"/>
                </a:solidFill>
                <a:latin typeface="Arial" charset="0"/>
                <a:cs typeface="Arial" charset="0"/>
              </a:rPr>
              <a:t> </a:t>
            </a:r>
            <a:r>
              <a:rPr lang="es-ES" altLang="ca-ES" sz="2800" b="0" u="none" dirty="0" err="1" smtClean="0">
                <a:solidFill>
                  <a:srgbClr val="000000"/>
                </a:solidFill>
                <a:latin typeface="Arial" charset="0"/>
                <a:cs typeface="Arial" charset="0"/>
              </a:rPr>
              <a:t>actors</a:t>
            </a:r>
            <a:endParaRPr lang="es-ES" altLang="ca-ES" sz="2800" b="0" u="none" dirty="0" smtClean="0">
              <a:solidFill>
                <a:srgbClr val="000000"/>
              </a:solidFill>
              <a:latin typeface="Arial" charset="0"/>
              <a:cs typeface="Arial" charset="0"/>
            </a:endParaRPr>
          </a:p>
          <a:p>
            <a:pPr algn="l" eaLnBrk="1" hangingPunct="1">
              <a:lnSpc>
                <a:spcPct val="90000"/>
              </a:lnSpc>
              <a:spcBef>
                <a:spcPct val="20000"/>
              </a:spcBef>
              <a:spcAft>
                <a:spcPts val="600"/>
              </a:spcAft>
              <a:buClr>
                <a:srgbClr val="DA0015"/>
              </a:buClr>
              <a:buSzPct val="90000"/>
              <a:buFontTx/>
              <a:buChar char="•"/>
            </a:pPr>
            <a:r>
              <a:rPr lang="es-ES" altLang="ca-ES" sz="2800" b="0" u="none" dirty="0" smtClean="0">
                <a:solidFill>
                  <a:srgbClr val="000000"/>
                </a:solidFill>
                <a:latin typeface="Arial" charset="0"/>
                <a:cs typeface="Arial" charset="0"/>
              </a:rPr>
              <a:t>  </a:t>
            </a:r>
            <a:r>
              <a:rPr lang="es-ES" altLang="ca-ES" sz="2800" b="0" u="none" dirty="0" err="1">
                <a:solidFill>
                  <a:srgbClr val="000000"/>
                </a:solidFill>
                <a:latin typeface="Arial" charset="0"/>
                <a:cs typeface="Arial" charset="0"/>
              </a:rPr>
              <a:t>È</a:t>
            </a:r>
            <a:r>
              <a:rPr lang="es-ES" altLang="ca-ES" sz="2800" b="0" u="none" dirty="0" err="1" smtClean="0">
                <a:solidFill>
                  <a:srgbClr val="000000"/>
                </a:solidFill>
                <a:latin typeface="Arial" charset="0"/>
                <a:cs typeface="Arial" charset="0"/>
              </a:rPr>
              <a:t>xit</a:t>
            </a:r>
            <a:r>
              <a:rPr lang="es-ES" altLang="ca-ES" sz="2800" b="0" u="none" dirty="0" smtClean="0">
                <a:solidFill>
                  <a:srgbClr val="000000"/>
                </a:solidFill>
                <a:latin typeface="Arial" charset="0"/>
                <a:cs typeface="Arial" charset="0"/>
              </a:rPr>
              <a:t> </a:t>
            </a:r>
            <a:r>
              <a:rPr lang="es-ES" altLang="ca-ES" sz="2800" b="0" u="none" dirty="0" err="1" smtClean="0">
                <a:solidFill>
                  <a:srgbClr val="000000"/>
                </a:solidFill>
                <a:latin typeface="Arial" charset="0"/>
                <a:cs typeface="Arial" charset="0"/>
              </a:rPr>
              <a:t>és</a:t>
            </a:r>
            <a:r>
              <a:rPr lang="es-ES" altLang="ca-ES" sz="2800" b="0" u="none" dirty="0" smtClean="0">
                <a:solidFill>
                  <a:srgbClr val="000000"/>
                </a:solidFill>
                <a:latin typeface="Arial" charset="0"/>
                <a:cs typeface="Arial" charset="0"/>
              </a:rPr>
              <a:t> si </a:t>
            </a:r>
            <a:r>
              <a:rPr lang="es-ES" altLang="ca-ES" sz="2800" b="0" u="none" dirty="0" err="1" smtClean="0">
                <a:solidFill>
                  <a:srgbClr val="000000"/>
                </a:solidFill>
                <a:latin typeface="Arial" charset="0"/>
                <a:cs typeface="Arial" charset="0"/>
              </a:rPr>
              <a:t>tenir</a:t>
            </a:r>
            <a:r>
              <a:rPr lang="es-ES" altLang="ca-ES" sz="2800" b="0" u="none" dirty="0" smtClean="0">
                <a:solidFill>
                  <a:srgbClr val="000000"/>
                </a:solidFill>
                <a:latin typeface="Arial" charset="0"/>
                <a:cs typeface="Arial" charset="0"/>
              </a:rPr>
              <a:t> o no </a:t>
            </a:r>
            <a:r>
              <a:rPr lang="es-ES" altLang="ca-ES" sz="2800" b="0" u="none" dirty="0" err="1" smtClean="0">
                <a:solidFill>
                  <a:srgbClr val="000000"/>
                </a:solidFill>
                <a:latin typeface="Arial" charset="0"/>
                <a:cs typeface="Arial" charset="0"/>
              </a:rPr>
              <a:t>tenir</a:t>
            </a:r>
            <a:r>
              <a:rPr lang="es-ES" altLang="ca-ES" sz="2800" b="0" u="none" dirty="0" smtClean="0">
                <a:solidFill>
                  <a:srgbClr val="000000"/>
                </a:solidFill>
                <a:latin typeface="Arial" charset="0"/>
                <a:cs typeface="Arial" charset="0"/>
              </a:rPr>
              <a:t> una </a:t>
            </a:r>
            <a:r>
              <a:rPr lang="es-ES" altLang="ca-ES" sz="2800" b="0" u="none" dirty="0" err="1" smtClean="0">
                <a:solidFill>
                  <a:srgbClr val="000000"/>
                </a:solidFill>
                <a:latin typeface="Arial" charset="0"/>
                <a:cs typeface="Arial" charset="0"/>
              </a:rPr>
              <a:t>intervenció</a:t>
            </a:r>
            <a:r>
              <a:rPr lang="es-ES" altLang="ca-ES" sz="2800" b="0" u="none" dirty="0" smtClean="0">
                <a:solidFill>
                  <a:srgbClr val="000000"/>
                </a:solidFill>
                <a:latin typeface="Arial" charset="0"/>
                <a:cs typeface="Arial" charset="0"/>
              </a:rPr>
              <a:t> marca la </a:t>
            </a:r>
            <a:r>
              <a:rPr lang="es-ES" altLang="ca-ES" sz="2800" b="0" u="none" dirty="0" err="1" smtClean="0">
                <a:solidFill>
                  <a:srgbClr val="000000"/>
                </a:solidFill>
                <a:latin typeface="Arial" charset="0"/>
                <a:cs typeface="Arial" charset="0"/>
              </a:rPr>
              <a:t>diferència</a:t>
            </a:r>
            <a:r>
              <a:rPr lang="es-ES" altLang="ca-ES" sz="2800" b="0" u="none" dirty="0" smtClean="0">
                <a:solidFill>
                  <a:srgbClr val="000000"/>
                </a:solidFill>
                <a:latin typeface="Arial" charset="0"/>
                <a:cs typeface="Arial" charset="0"/>
              </a:rPr>
              <a:t>, </a:t>
            </a:r>
            <a:r>
              <a:rPr lang="es-ES" altLang="ca-ES" sz="2800" b="0" u="none" dirty="0" err="1" smtClean="0">
                <a:solidFill>
                  <a:srgbClr val="000000"/>
                </a:solidFill>
                <a:latin typeface="Arial" charset="0"/>
                <a:cs typeface="Arial" charset="0"/>
              </a:rPr>
              <a:t>millora</a:t>
            </a:r>
            <a:r>
              <a:rPr lang="es-ES" altLang="ca-ES" sz="2800" b="0" u="none" dirty="0" smtClean="0">
                <a:solidFill>
                  <a:srgbClr val="000000"/>
                </a:solidFill>
                <a:latin typeface="Arial" charset="0"/>
                <a:cs typeface="Arial" charset="0"/>
              </a:rPr>
              <a:t> el problema social inicial</a:t>
            </a:r>
            <a:endParaRPr lang="ca-ES" altLang="ca-ES" sz="2800" b="0" u="none" dirty="0">
              <a:solidFill>
                <a:srgbClr val="90969B"/>
              </a:solidFill>
              <a:latin typeface="Arial" charset="0"/>
              <a:cs typeface="Arial" charset="0"/>
            </a:endParaRPr>
          </a:p>
        </p:txBody>
      </p:sp>
      <p:sp>
        <p:nvSpPr>
          <p:cNvPr id="21510" name="Rectangle 13"/>
          <p:cNvSpPr>
            <a:spLocks noChangeArrowheads="1"/>
          </p:cNvSpPr>
          <p:nvPr/>
        </p:nvSpPr>
        <p:spPr bwMode="auto">
          <a:xfrm>
            <a:off x="9201150" y="1844675"/>
            <a:ext cx="431800" cy="3455988"/>
          </a:xfrm>
          <a:prstGeom prst="rect">
            <a:avLst/>
          </a:prstGeom>
          <a:solidFill>
            <a:schemeClr val="bg1"/>
          </a:solidFill>
          <a:ln w="9525" algn="ctr">
            <a:solidFill>
              <a:schemeClr val="bg1"/>
            </a:solidFill>
            <a:miter lim="800000"/>
            <a:headEnd/>
            <a:tailEnd/>
          </a:ln>
        </p:spPr>
        <p:txBody>
          <a:bodyPr wrap="none" tIns="118800" bIns="82800" anchor="ctr"/>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eaLnBrk="1" hangingPunct="1"/>
            <a:endParaRPr lang="ca-ES" altLang="ca-ES"/>
          </a:p>
        </p:txBody>
      </p:sp>
      <p:pic>
        <p:nvPicPr>
          <p:cNvPr id="215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062" y="3861593"/>
            <a:ext cx="2785517"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4725940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1512"/>
                                        </p:tgtEl>
                                        <p:attrNameLst>
                                          <p:attrName>style.visibility</p:attrName>
                                        </p:attrNameLst>
                                      </p:cBhvr>
                                      <p:to>
                                        <p:strVal val="visible"/>
                                      </p:to>
                                    </p:set>
                                    <p:anim calcmode="lin" valueType="num">
                                      <p:cBhvr additive="base">
                                        <p:cTn id="12" dur="500" fill="hold"/>
                                        <p:tgtEl>
                                          <p:spTgt spid="21512"/>
                                        </p:tgtEl>
                                        <p:attrNameLst>
                                          <p:attrName>ppt_x</p:attrName>
                                        </p:attrNameLst>
                                      </p:cBhvr>
                                      <p:tavLst>
                                        <p:tav tm="0">
                                          <p:val>
                                            <p:strVal val="#ppt_x"/>
                                          </p:val>
                                        </p:tav>
                                        <p:tav tm="100000">
                                          <p:val>
                                            <p:strVal val="#ppt_x"/>
                                          </p:val>
                                        </p:tav>
                                      </p:tavLst>
                                    </p:anim>
                                    <p:anim calcmode="lin" valueType="num">
                                      <p:cBhvr additive="base">
                                        <p:cTn id="13"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1511"/>
                                        </p:tgtEl>
                                        <p:attrNameLst>
                                          <p:attrName>style.visibility</p:attrName>
                                        </p:attrNameLst>
                                      </p:cBhvr>
                                      <p:to>
                                        <p:strVal val="visible"/>
                                      </p:to>
                                    </p:set>
                                    <p:anim calcmode="lin" valueType="num">
                                      <p:cBhvr additive="base">
                                        <p:cTn id="18" dur="500" fill="hold"/>
                                        <p:tgtEl>
                                          <p:spTgt spid="21511"/>
                                        </p:tgtEl>
                                        <p:attrNameLst>
                                          <p:attrName>ppt_x</p:attrName>
                                        </p:attrNameLst>
                                      </p:cBhvr>
                                      <p:tavLst>
                                        <p:tav tm="0">
                                          <p:val>
                                            <p:strVal val="#ppt_x"/>
                                          </p:val>
                                        </p:tav>
                                        <p:tav tm="100000">
                                          <p:val>
                                            <p:strVal val="#ppt_x"/>
                                          </p:val>
                                        </p:tav>
                                      </p:tavLst>
                                    </p:anim>
                                    <p:anim calcmode="lin" valueType="num">
                                      <p:cBhvr additive="base">
                                        <p:cTn id="19"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txBox="1">
            <a:spLocks noChangeArrowheads="1"/>
          </p:cNvSpPr>
          <p:nvPr/>
        </p:nvSpPr>
        <p:spPr bwMode="auto">
          <a:xfrm>
            <a:off x="200025" y="1143000"/>
            <a:ext cx="9432925" cy="971550"/>
          </a:xfrm>
          <a:prstGeom prst="rect">
            <a:avLst/>
          </a:prstGeom>
          <a:solidFill>
            <a:srgbClr val="FFFFFF"/>
          </a:solidFill>
          <a:ln w="9525">
            <a:solidFill>
              <a:srgbClr val="FFFFFF"/>
            </a:solidFill>
            <a:miter lim="800000"/>
            <a:headEnd/>
            <a:tailEnd/>
          </a:ln>
        </p:spPr>
        <p:txBody>
          <a:bodyPr lIns="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100000"/>
              </a:lnSpc>
              <a:spcBef>
                <a:spcPct val="0"/>
              </a:spcBef>
            </a:pPr>
            <a:r>
              <a:rPr lang="ca-ES" altLang="ca-ES" sz="3600" u="none" dirty="0" smtClean="0">
                <a:solidFill>
                  <a:srgbClr val="CC0000"/>
                </a:solidFill>
                <a:latin typeface="Arial" charset="0"/>
                <a:cs typeface="Arial" charset="0"/>
              </a:rPr>
              <a:t>Reptes per avaluar polítiques d’àmbit local </a:t>
            </a:r>
            <a:endParaRPr lang="ca-ES" altLang="ca-ES" sz="3600" u="none" dirty="0">
              <a:solidFill>
                <a:srgbClr val="CC0000"/>
              </a:solidFill>
              <a:latin typeface="Arial" charset="0"/>
              <a:cs typeface="Arial" charset="0"/>
            </a:endParaRPr>
          </a:p>
        </p:txBody>
      </p:sp>
      <p:sp>
        <p:nvSpPr>
          <p:cNvPr id="18435" name="Rectangle 11"/>
          <p:cNvSpPr>
            <a:spLocks noChangeArrowheads="1"/>
          </p:cNvSpPr>
          <p:nvPr/>
        </p:nvSpPr>
        <p:spPr bwMode="auto">
          <a:xfrm>
            <a:off x="776288" y="1628775"/>
            <a:ext cx="6858000" cy="4321175"/>
          </a:xfrm>
          <a:prstGeom prst="rect">
            <a:avLst/>
          </a:prstGeom>
          <a:noFill/>
          <a:ln w="9525">
            <a:solidFill>
              <a:srgbClr val="FFFFE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88900" indent="-88900"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100000"/>
              </a:lnSpc>
              <a:spcBef>
                <a:spcPct val="20000"/>
              </a:spcBef>
              <a:spcAft>
                <a:spcPts val="600"/>
              </a:spcAft>
              <a:buClr>
                <a:schemeClr val="tx1"/>
              </a:buClr>
              <a:buSzPct val="90000"/>
              <a:buFont typeface="Wingdings" pitchFamily="2" charset="2"/>
              <a:buNone/>
            </a:pPr>
            <a:endParaRPr lang="es-ES" altLang="ca-ES" sz="2800" u="none">
              <a:solidFill>
                <a:schemeClr val="tx1"/>
              </a:solidFill>
              <a:latin typeface="Arial" charset="0"/>
              <a:cs typeface="Arial" charset="0"/>
            </a:endParaRPr>
          </a:p>
          <a:p>
            <a:pPr algn="l" eaLnBrk="1" hangingPunct="1">
              <a:lnSpc>
                <a:spcPct val="100000"/>
              </a:lnSpc>
              <a:spcBef>
                <a:spcPct val="20000"/>
              </a:spcBef>
              <a:spcAft>
                <a:spcPts val="600"/>
              </a:spcAft>
              <a:buClr>
                <a:schemeClr val="tx1"/>
              </a:buClr>
              <a:buSzPct val="90000"/>
              <a:buFont typeface="Wingdings" pitchFamily="2" charset="2"/>
              <a:buNone/>
            </a:pPr>
            <a:endParaRPr lang="es-ES" altLang="ca-ES" sz="2800" u="none">
              <a:solidFill>
                <a:schemeClr val="tx1"/>
              </a:solidFill>
              <a:latin typeface="Arial" charset="0"/>
              <a:cs typeface="Arial" charset="0"/>
            </a:endParaRPr>
          </a:p>
        </p:txBody>
      </p:sp>
      <p:sp>
        <p:nvSpPr>
          <p:cNvPr id="18436" name="Rectangle 35"/>
          <p:cNvSpPr>
            <a:spLocks noChangeArrowheads="1"/>
          </p:cNvSpPr>
          <p:nvPr/>
        </p:nvSpPr>
        <p:spPr bwMode="auto">
          <a:xfrm>
            <a:off x="776288" y="2204864"/>
            <a:ext cx="7713488" cy="352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18800" rIns="108000" bIns="11880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90000"/>
              </a:lnSpc>
              <a:spcBef>
                <a:spcPct val="20000"/>
              </a:spcBef>
              <a:spcAft>
                <a:spcPts val="600"/>
              </a:spcAft>
              <a:buClr>
                <a:srgbClr val="DA0015"/>
              </a:buClr>
              <a:buSzPct val="90000"/>
              <a:buFontTx/>
              <a:buChar char="•"/>
            </a:pPr>
            <a:r>
              <a:rPr lang="ca-ES" altLang="ca-ES" sz="3200" b="0" u="none" dirty="0">
                <a:solidFill>
                  <a:srgbClr val="000000"/>
                </a:solidFill>
                <a:latin typeface="Arial" charset="0"/>
                <a:cs typeface="Arial" charset="0"/>
              </a:rPr>
              <a:t> </a:t>
            </a:r>
            <a:r>
              <a:rPr lang="ca-ES" altLang="ca-ES" sz="3200" b="0" u="none" dirty="0" smtClean="0">
                <a:solidFill>
                  <a:srgbClr val="000000"/>
                </a:solidFill>
                <a:latin typeface="Arial" charset="0"/>
                <a:cs typeface="Arial" charset="0"/>
              </a:rPr>
              <a:t>Desfer les </a:t>
            </a:r>
            <a:r>
              <a:rPr lang="ca-ES" altLang="ca-ES" sz="3200" b="0" u="none" dirty="0" err="1" smtClean="0">
                <a:solidFill>
                  <a:srgbClr val="000000"/>
                </a:solidFill>
                <a:latin typeface="Arial" charset="0"/>
                <a:cs typeface="Arial" charset="0"/>
              </a:rPr>
              <a:t>preconcepcions</a:t>
            </a:r>
            <a:endParaRPr lang="ca-ES" altLang="ca-ES" sz="3200" b="0" u="none" dirty="0" smtClean="0">
              <a:solidFill>
                <a:srgbClr val="000000"/>
              </a:solidFill>
              <a:latin typeface="Arial" charset="0"/>
              <a:cs typeface="Arial" charset="0"/>
            </a:endParaRPr>
          </a:p>
          <a:p>
            <a:pPr algn="l" eaLnBrk="1" hangingPunct="1">
              <a:lnSpc>
                <a:spcPct val="90000"/>
              </a:lnSpc>
              <a:spcBef>
                <a:spcPct val="20000"/>
              </a:spcBef>
              <a:spcAft>
                <a:spcPts val="600"/>
              </a:spcAft>
              <a:buClr>
                <a:srgbClr val="DA0015"/>
              </a:buClr>
              <a:buSzPct val="90000"/>
              <a:buFontTx/>
              <a:buChar char="•"/>
            </a:pPr>
            <a:r>
              <a:rPr lang="ca-ES" altLang="ca-ES" sz="3200" b="0" u="none" dirty="0" smtClean="0">
                <a:solidFill>
                  <a:srgbClr val="000000"/>
                </a:solidFill>
                <a:latin typeface="Arial" charset="0"/>
                <a:cs typeface="Arial" charset="0"/>
              </a:rPr>
              <a:t> Generar bones preguntes</a:t>
            </a:r>
          </a:p>
          <a:p>
            <a:pPr algn="l" eaLnBrk="1" hangingPunct="1">
              <a:lnSpc>
                <a:spcPct val="90000"/>
              </a:lnSpc>
              <a:spcBef>
                <a:spcPct val="20000"/>
              </a:spcBef>
              <a:spcAft>
                <a:spcPts val="600"/>
              </a:spcAft>
              <a:buClr>
                <a:srgbClr val="DA0015"/>
              </a:buClr>
              <a:buSzPct val="90000"/>
              <a:buFontTx/>
              <a:buChar char="•"/>
            </a:pPr>
            <a:r>
              <a:rPr lang="es-ES" altLang="ca-ES" sz="3200" b="0" u="none" dirty="0" smtClean="0">
                <a:solidFill>
                  <a:srgbClr val="000000"/>
                </a:solidFill>
                <a:latin typeface="Arial" charset="0"/>
                <a:cs typeface="Arial" charset="0"/>
              </a:rPr>
              <a:t> </a:t>
            </a:r>
            <a:r>
              <a:rPr lang="es-ES" altLang="ca-ES" sz="3200" b="0" u="none" dirty="0" err="1" smtClean="0">
                <a:solidFill>
                  <a:srgbClr val="000000"/>
                </a:solidFill>
                <a:latin typeface="Arial" charset="0"/>
                <a:cs typeface="Arial" charset="0"/>
              </a:rPr>
              <a:t>Dissenyar</a:t>
            </a:r>
            <a:r>
              <a:rPr lang="es-ES" altLang="ca-ES" sz="3200" b="0" u="none" dirty="0" smtClean="0">
                <a:solidFill>
                  <a:srgbClr val="000000"/>
                </a:solidFill>
                <a:latin typeface="Arial" charset="0"/>
                <a:cs typeface="Arial" charset="0"/>
              </a:rPr>
              <a:t> </a:t>
            </a:r>
            <a:r>
              <a:rPr lang="es-ES" altLang="ca-ES" sz="3200" b="0" u="none" dirty="0" err="1" smtClean="0">
                <a:solidFill>
                  <a:srgbClr val="000000"/>
                </a:solidFill>
                <a:latin typeface="Arial" charset="0"/>
                <a:cs typeface="Arial" charset="0"/>
              </a:rPr>
              <a:t>millor</a:t>
            </a:r>
            <a:r>
              <a:rPr lang="es-ES" altLang="ca-ES" sz="3200" b="0" u="none" dirty="0" smtClean="0">
                <a:solidFill>
                  <a:srgbClr val="000000"/>
                </a:solidFill>
                <a:latin typeface="Arial" charset="0"/>
                <a:cs typeface="Arial" charset="0"/>
              </a:rPr>
              <a:t> les </a:t>
            </a:r>
            <a:r>
              <a:rPr lang="es-ES" altLang="ca-ES" sz="3200" b="0" u="none" dirty="0" err="1" smtClean="0">
                <a:solidFill>
                  <a:srgbClr val="000000"/>
                </a:solidFill>
                <a:latin typeface="Arial" charset="0"/>
                <a:cs typeface="Arial" charset="0"/>
              </a:rPr>
              <a:t>polítiques</a:t>
            </a:r>
            <a:r>
              <a:rPr lang="es-ES" altLang="ca-ES" sz="3200" b="0" u="none" dirty="0" smtClean="0">
                <a:solidFill>
                  <a:srgbClr val="000000"/>
                </a:solidFill>
                <a:latin typeface="Arial" charset="0"/>
                <a:cs typeface="Arial" charset="0"/>
              </a:rPr>
              <a:t> </a:t>
            </a:r>
            <a:r>
              <a:rPr lang="es-ES" altLang="ca-ES" sz="3200" b="0" u="none" dirty="0" err="1" smtClean="0">
                <a:solidFill>
                  <a:srgbClr val="000000"/>
                </a:solidFill>
                <a:latin typeface="Arial" charset="0"/>
                <a:cs typeface="Arial" charset="0"/>
              </a:rPr>
              <a:t>locals</a:t>
            </a:r>
            <a:endParaRPr lang="es-ES" altLang="ca-ES" sz="3200" b="0" u="none" dirty="0" smtClean="0">
              <a:solidFill>
                <a:srgbClr val="000000"/>
              </a:solidFill>
              <a:latin typeface="Arial" charset="0"/>
              <a:cs typeface="Arial" charset="0"/>
            </a:endParaRPr>
          </a:p>
          <a:p>
            <a:pPr algn="l" eaLnBrk="1" hangingPunct="1">
              <a:lnSpc>
                <a:spcPct val="90000"/>
              </a:lnSpc>
              <a:spcBef>
                <a:spcPct val="20000"/>
              </a:spcBef>
              <a:spcAft>
                <a:spcPts val="600"/>
              </a:spcAft>
              <a:buClr>
                <a:srgbClr val="DA0015"/>
              </a:buClr>
              <a:buSzPct val="90000"/>
              <a:buFontTx/>
              <a:buChar char="•"/>
            </a:pPr>
            <a:r>
              <a:rPr lang="es-ES" altLang="ca-ES" sz="3200" b="0" u="none" dirty="0" smtClean="0">
                <a:solidFill>
                  <a:srgbClr val="000000"/>
                </a:solidFill>
                <a:latin typeface="Arial" charset="0"/>
                <a:cs typeface="Arial" charset="0"/>
              </a:rPr>
              <a:t> Testar, </a:t>
            </a:r>
            <a:r>
              <a:rPr lang="es-ES" altLang="ca-ES" sz="3200" b="0" u="none" dirty="0" err="1" smtClean="0">
                <a:solidFill>
                  <a:srgbClr val="000000"/>
                </a:solidFill>
                <a:latin typeface="Arial" charset="0"/>
                <a:cs typeface="Arial" charset="0"/>
              </a:rPr>
              <a:t>aprendre</a:t>
            </a:r>
            <a:r>
              <a:rPr lang="es-ES" altLang="ca-ES" sz="3200" b="0" u="none" dirty="0">
                <a:solidFill>
                  <a:srgbClr val="000000"/>
                </a:solidFill>
                <a:latin typeface="Arial" charset="0"/>
                <a:cs typeface="Arial" charset="0"/>
              </a:rPr>
              <a:t> </a:t>
            </a:r>
            <a:r>
              <a:rPr lang="es-ES" altLang="ca-ES" sz="3200" b="0" u="none" dirty="0" smtClean="0">
                <a:solidFill>
                  <a:srgbClr val="000000"/>
                </a:solidFill>
                <a:latin typeface="Arial" charset="0"/>
                <a:cs typeface="Arial" charset="0"/>
              </a:rPr>
              <a:t>i adaptar</a:t>
            </a:r>
          </a:p>
          <a:p>
            <a:pPr algn="l" eaLnBrk="1" hangingPunct="1">
              <a:lnSpc>
                <a:spcPct val="90000"/>
              </a:lnSpc>
              <a:spcBef>
                <a:spcPct val="20000"/>
              </a:spcBef>
              <a:spcAft>
                <a:spcPts val="600"/>
              </a:spcAft>
              <a:buClr>
                <a:srgbClr val="DA0015"/>
              </a:buClr>
              <a:buSzPct val="90000"/>
              <a:buFontTx/>
              <a:buChar char="•"/>
            </a:pPr>
            <a:r>
              <a:rPr lang="ca-ES" sz="3600" b="0" u="none" dirty="0" smtClean="0">
                <a:solidFill>
                  <a:schemeClr val="tx1"/>
                </a:solidFill>
                <a:latin typeface="Arial" charset="0"/>
                <a:cs typeface="Arial" charset="0"/>
              </a:rPr>
              <a:t> </a:t>
            </a:r>
            <a:r>
              <a:rPr lang="ca-ES" sz="3200" b="0" u="none" dirty="0">
                <a:solidFill>
                  <a:srgbClr val="000000"/>
                </a:solidFill>
                <a:latin typeface="Arial" charset="0"/>
                <a:cs typeface="Arial" charset="0"/>
              </a:rPr>
              <a:t>Avaluar </a:t>
            </a:r>
            <a:r>
              <a:rPr lang="ca-ES" sz="3200" b="0" u="none" dirty="0">
                <a:solidFill>
                  <a:srgbClr val="000000"/>
                </a:solidFill>
                <a:latin typeface="Arial" charset="0"/>
                <a:cs typeface="Arial" charset="0"/>
              </a:rPr>
              <a:t>en el propi context local</a:t>
            </a:r>
          </a:p>
          <a:p>
            <a:pPr algn="l" eaLnBrk="1" hangingPunct="1">
              <a:lnSpc>
                <a:spcPct val="90000"/>
              </a:lnSpc>
              <a:spcBef>
                <a:spcPct val="20000"/>
              </a:spcBef>
              <a:spcAft>
                <a:spcPts val="600"/>
              </a:spcAft>
              <a:buClr>
                <a:srgbClr val="DA0015"/>
              </a:buClr>
              <a:buSzPct val="90000"/>
              <a:buFontTx/>
              <a:buChar char="•"/>
            </a:pPr>
            <a:endParaRPr lang="es-ES" altLang="ca-ES" sz="3200" b="0" u="none" dirty="0">
              <a:solidFill>
                <a:srgbClr val="000000"/>
              </a:solidFill>
              <a:latin typeface="Arial" charset="0"/>
              <a:cs typeface="Arial" charset="0"/>
            </a:endParaRPr>
          </a:p>
        </p:txBody>
      </p:sp>
      <p:sp>
        <p:nvSpPr>
          <p:cNvPr id="18437" name="Rectangle 13"/>
          <p:cNvSpPr>
            <a:spLocks noChangeArrowheads="1"/>
          </p:cNvSpPr>
          <p:nvPr/>
        </p:nvSpPr>
        <p:spPr bwMode="auto">
          <a:xfrm>
            <a:off x="9201150" y="1844675"/>
            <a:ext cx="431800" cy="3455988"/>
          </a:xfrm>
          <a:prstGeom prst="rect">
            <a:avLst/>
          </a:prstGeom>
          <a:solidFill>
            <a:schemeClr val="bg1"/>
          </a:solidFill>
          <a:ln w="9525" algn="ctr">
            <a:solidFill>
              <a:schemeClr val="bg1"/>
            </a:solidFill>
            <a:miter lim="800000"/>
            <a:headEnd/>
            <a:tailEnd/>
          </a:ln>
        </p:spPr>
        <p:txBody>
          <a:bodyPr wrap="none" tIns="118800" bIns="82800" anchor="ctr"/>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eaLnBrk="1" hangingPunct="1"/>
            <a:endParaRPr lang="ca-ES" altLang="ca-ES"/>
          </a:p>
        </p:txBody>
      </p:sp>
    </p:spTree>
    <p:extLst>
      <p:ext uri="{BB962C8B-B14F-4D97-AF65-F5344CB8AC3E}">
        <p14:creationId xmlns:p14="http://schemas.microsoft.com/office/powerpoint/2010/main" val="4054083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dcasado\Desktop\Materials per a ppts\pilot_te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518" y="2952128"/>
            <a:ext cx="6813757" cy="380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04528" y="1990315"/>
            <a:ext cx="9001000" cy="461665"/>
          </a:xfrm>
          <a:prstGeom prst="rect">
            <a:avLst/>
          </a:prstGeom>
        </p:spPr>
        <p:txBody>
          <a:bodyPr wrap="square">
            <a:spAutoFit/>
          </a:bodyPr>
          <a:lstStyle/>
          <a:p>
            <a:pPr>
              <a:lnSpc>
                <a:spcPct val="100000"/>
              </a:lnSpc>
            </a:pPr>
            <a:r>
              <a:rPr lang="ca-ES" sz="2400" u="none" dirty="0">
                <a:solidFill>
                  <a:schemeClr val="tx1"/>
                </a:solidFill>
              </a:rPr>
              <a:t>Què (no) funciona, per a qui, sota quines </a:t>
            </a:r>
            <a:r>
              <a:rPr lang="ca-ES" sz="2400" u="none" dirty="0" smtClean="0">
                <a:solidFill>
                  <a:schemeClr val="tx1"/>
                </a:solidFill>
              </a:rPr>
              <a:t>circumstàncies</a:t>
            </a:r>
            <a:r>
              <a:rPr lang="ca-ES" sz="2400" u="none" dirty="0">
                <a:solidFill>
                  <a:schemeClr val="tx1"/>
                </a:solidFill>
              </a:rPr>
              <a:t> </a:t>
            </a:r>
            <a:endParaRPr lang="ca-ES" sz="2400" u="none" dirty="0">
              <a:solidFill>
                <a:schemeClr val="tx1"/>
              </a:solidFill>
              <a:effectLst/>
            </a:endParaRPr>
          </a:p>
        </p:txBody>
      </p:sp>
      <p:sp>
        <p:nvSpPr>
          <p:cNvPr id="3" name="Rectangle 2"/>
          <p:cNvSpPr/>
          <p:nvPr/>
        </p:nvSpPr>
        <p:spPr>
          <a:xfrm>
            <a:off x="344488" y="749896"/>
            <a:ext cx="8928992" cy="907941"/>
          </a:xfrm>
          <a:prstGeom prst="rect">
            <a:avLst/>
          </a:prstGeom>
        </p:spPr>
        <p:txBody>
          <a:bodyPr wrap="square">
            <a:spAutoFit/>
          </a:bodyPr>
          <a:lstStyle/>
          <a:p>
            <a:pPr algn="l" eaLnBrk="1" hangingPunct="1">
              <a:lnSpc>
                <a:spcPct val="90000"/>
              </a:lnSpc>
              <a:spcBef>
                <a:spcPct val="20000"/>
              </a:spcBef>
              <a:spcAft>
                <a:spcPts val="600"/>
              </a:spcAft>
              <a:buClr>
                <a:srgbClr val="DA0015"/>
              </a:buClr>
              <a:buSzPct val="90000"/>
              <a:buFontTx/>
              <a:buChar char="•"/>
            </a:pPr>
            <a:r>
              <a:rPr lang="es-ES" altLang="ca-ES" sz="2400" b="0" u="none" dirty="0">
                <a:solidFill>
                  <a:srgbClr val="000000"/>
                </a:solidFill>
                <a:latin typeface="Arial" charset="0"/>
                <a:cs typeface="Arial" charset="0"/>
              </a:rPr>
              <a:t>Per </a:t>
            </a:r>
            <a:r>
              <a:rPr lang="es-ES" altLang="ca-ES" sz="2400" b="0" u="none" dirty="0" err="1">
                <a:solidFill>
                  <a:srgbClr val="000000"/>
                </a:solidFill>
                <a:latin typeface="Arial" charset="0"/>
                <a:cs typeface="Arial" charset="0"/>
              </a:rPr>
              <a:t>l’avaluació</a:t>
            </a:r>
            <a:r>
              <a:rPr lang="es-ES" altLang="ca-ES" sz="2400" b="0" u="none" dirty="0">
                <a:solidFill>
                  <a:srgbClr val="000000"/>
                </a:solidFill>
                <a:latin typeface="Arial" charset="0"/>
                <a:cs typeface="Arial" charset="0"/>
              </a:rPr>
              <a:t>, el programa </a:t>
            </a:r>
            <a:r>
              <a:rPr lang="es-ES" altLang="ca-ES" sz="2400" b="0" u="none" dirty="0" err="1">
                <a:solidFill>
                  <a:srgbClr val="000000"/>
                </a:solidFill>
                <a:latin typeface="Arial" charset="0"/>
                <a:cs typeface="Arial" charset="0"/>
              </a:rPr>
              <a:t>és</a:t>
            </a:r>
            <a:r>
              <a:rPr lang="es-ES" altLang="ca-ES" sz="2400" b="0" u="none" dirty="0">
                <a:solidFill>
                  <a:srgbClr val="000000"/>
                </a:solidFill>
                <a:latin typeface="Arial" charset="0"/>
                <a:cs typeface="Arial" charset="0"/>
              </a:rPr>
              <a:t> </a:t>
            </a:r>
            <a:r>
              <a:rPr lang="es-ES" altLang="ca-ES" sz="2400" b="0" u="none" dirty="0" err="1">
                <a:solidFill>
                  <a:srgbClr val="000000"/>
                </a:solidFill>
                <a:latin typeface="Arial" charset="0"/>
                <a:cs typeface="Arial" charset="0"/>
              </a:rPr>
              <a:t>simplement</a:t>
            </a:r>
            <a:r>
              <a:rPr lang="es-ES" altLang="ca-ES" sz="2400" b="0" u="none" dirty="0">
                <a:solidFill>
                  <a:srgbClr val="000000"/>
                </a:solidFill>
                <a:latin typeface="Arial" charset="0"/>
                <a:cs typeface="Arial" charset="0"/>
              </a:rPr>
              <a:t> una </a:t>
            </a:r>
            <a:r>
              <a:rPr lang="es-ES" altLang="ca-ES" sz="2400" b="0" u="none" dirty="0" err="1">
                <a:solidFill>
                  <a:srgbClr val="000000"/>
                </a:solidFill>
                <a:latin typeface="Arial" charset="0"/>
                <a:cs typeface="Arial" charset="0"/>
              </a:rPr>
              <a:t>hipòtesi</a:t>
            </a:r>
            <a:r>
              <a:rPr lang="es-ES" altLang="ca-ES" sz="2400" b="0" u="none" dirty="0">
                <a:solidFill>
                  <a:srgbClr val="000000"/>
                </a:solidFill>
                <a:latin typeface="Arial" charset="0"/>
                <a:cs typeface="Arial" charset="0"/>
              </a:rPr>
              <a:t> </a:t>
            </a:r>
            <a:endParaRPr lang="es-ES" altLang="ca-ES" sz="2400" b="0" u="none" dirty="0" smtClean="0">
              <a:solidFill>
                <a:srgbClr val="000000"/>
              </a:solidFill>
              <a:latin typeface="Arial" charset="0"/>
              <a:cs typeface="Arial" charset="0"/>
            </a:endParaRPr>
          </a:p>
          <a:p>
            <a:pPr algn="l" eaLnBrk="1" hangingPunct="1">
              <a:lnSpc>
                <a:spcPct val="90000"/>
              </a:lnSpc>
              <a:spcBef>
                <a:spcPct val="20000"/>
              </a:spcBef>
              <a:spcAft>
                <a:spcPts val="600"/>
              </a:spcAft>
              <a:buClr>
                <a:srgbClr val="DA0015"/>
              </a:buClr>
              <a:buSzPct val="90000"/>
            </a:pPr>
            <a:r>
              <a:rPr lang="es-ES" altLang="ca-ES" sz="2400" b="0" u="none" dirty="0" smtClean="0">
                <a:solidFill>
                  <a:srgbClr val="000000"/>
                </a:solidFill>
                <a:latin typeface="Arial" charset="0"/>
                <a:cs typeface="Arial" charset="0"/>
              </a:rPr>
              <a:t>(</a:t>
            </a:r>
            <a:r>
              <a:rPr lang="es-ES" altLang="ca-ES" sz="2400" b="0" u="none" dirty="0" err="1" smtClean="0">
                <a:solidFill>
                  <a:srgbClr val="000000"/>
                </a:solidFill>
                <a:latin typeface="Arial" charset="0"/>
                <a:cs typeface="Arial" charset="0"/>
              </a:rPr>
              <a:t>teoria</a:t>
            </a:r>
            <a:r>
              <a:rPr lang="es-ES" altLang="ca-ES" sz="2400" b="0" u="none" dirty="0" smtClean="0">
                <a:solidFill>
                  <a:srgbClr val="000000"/>
                </a:solidFill>
                <a:latin typeface="Arial" charset="0"/>
                <a:cs typeface="Arial" charset="0"/>
              </a:rPr>
              <a:t> del programa) que </a:t>
            </a:r>
            <a:r>
              <a:rPr lang="es-ES" altLang="ca-ES" sz="2400" b="0" u="none" dirty="0" err="1">
                <a:solidFill>
                  <a:srgbClr val="000000"/>
                </a:solidFill>
                <a:latin typeface="Arial" charset="0"/>
                <a:cs typeface="Arial" charset="0"/>
              </a:rPr>
              <a:t>s’ha</a:t>
            </a:r>
            <a:r>
              <a:rPr lang="es-ES" altLang="ca-ES" sz="2400" b="0" u="none" dirty="0">
                <a:solidFill>
                  <a:srgbClr val="000000"/>
                </a:solidFill>
                <a:latin typeface="Arial" charset="0"/>
                <a:cs typeface="Arial" charset="0"/>
              </a:rPr>
              <a:t> de testar ! </a:t>
            </a:r>
            <a:endParaRPr lang="ca-ES" altLang="ca-ES" sz="2400" b="0" u="none" dirty="0">
              <a:solidFill>
                <a:srgbClr val="90969B"/>
              </a:solidFill>
              <a:latin typeface="Arial" charset="0"/>
              <a:cs typeface="Arial" charset="0"/>
            </a:endParaRPr>
          </a:p>
        </p:txBody>
      </p:sp>
      <p:sp>
        <p:nvSpPr>
          <p:cNvPr id="5" name="QuadreDeText 4"/>
          <p:cNvSpPr txBox="1"/>
          <p:nvPr/>
        </p:nvSpPr>
        <p:spPr>
          <a:xfrm>
            <a:off x="1784648" y="2995818"/>
            <a:ext cx="864096" cy="207236"/>
          </a:xfrm>
          <a:prstGeom prst="rect">
            <a:avLst/>
          </a:prstGeom>
          <a:noFill/>
        </p:spPr>
        <p:txBody>
          <a:bodyPr wrap="square" rtlCol="0">
            <a:spAutoFit/>
          </a:bodyPr>
          <a:lstStyle/>
          <a:p>
            <a:r>
              <a:rPr lang="ca-ES" sz="1800" u="none" dirty="0" smtClean="0">
                <a:solidFill>
                  <a:srgbClr val="C00000"/>
                </a:solidFill>
              </a:rPr>
              <a:t>Si/No</a:t>
            </a:r>
            <a:endParaRPr lang="ca-ES" sz="1800" u="none" dirty="0">
              <a:solidFill>
                <a:srgbClr val="C00000"/>
              </a:solidFill>
            </a:endParaRPr>
          </a:p>
        </p:txBody>
      </p:sp>
      <p:sp>
        <p:nvSpPr>
          <p:cNvPr id="11" name="QuadreDeText 10"/>
          <p:cNvSpPr txBox="1"/>
          <p:nvPr/>
        </p:nvSpPr>
        <p:spPr>
          <a:xfrm>
            <a:off x="3728864" y="2885945"/>
            <a:ext cx="1846551" cy="397032"/>
          </a:xfrm>
          <a:prstGeom prst="rect">
            <a:avLst/>
          </a:prstGeom>
          <a:noFill/>
        </p:spPr>
        <p:txBody>
          <a:bodyPr wrap="square" rtlCol="0">
            <a:spAutoFit/>
          </a:bodyPr>
          <a:lstStyle/>
          <a:p>
            <a:r>
              <a:rPr lang="ca-ES" sz="1800" u="none" dirty="0" err="1" smtClean="0">
                <a:solidFill>
                  <a:srgbClr val="C00000"/>
                </a:solidFill>
              </a:rPr>
              <a:t>Col.lectiu</a:t>
            </a:r>
            <a:r>
              <a:rPr lang="ca-ES" sz="1800" u="none" dirty="0" smtClean="0">
                <a:solidFill>
                  <a:srgbClr val="C00000"/>
                </a:solidFill>
              </a:rPr>
              <a:t> X</a:t>
            </a:r>
          </a:p>
          <a:p>
            <a:r>
              <a:rPr lang="ca-ES" sz="1800" u="none" dirty="0" err="1" smtClean="0">
                <a:solidFill>
                  <a:srgbClr val="C00000"/>
                </a:solidFill>
              </a:rPr>
              <a:t>Col.lectiu</a:t>
            </a:r>
            <a:r>
              <a:rPr lang="ca-ES" sz="1800" u="none" dirty="0" smtClean="0">
                <a:solidFill>
                  <a:srgbClr val="C00000"/>
                </a:solidFill>
              </a:rPr>
              <a:t> Z</a:t>
            </a:r>
            <a:endParaRPr lang="ca-ES" sz="1800" u="none" dirty="0">
              <a:solidFill>
                <a:srgbClr val="C00000"/>
              </a:solidFill>
            </a:endParaRPr>
          </a:p>
        </p:txBody>
      </p:sp>
      <p:sp>
        <p:nvSpPr>
          <p:cNvPr id="12" name="QuadreDeText 11"/>
          <p:cNvSpPr txBox="1"/>
          <p:nvPr/>
        </p:nvSpPr>
        <p:spPr>
          <a:xfrm>
            <a:off x="6681192" y="2822118"/>
            <a:ext cx="1846551" cy="207236"/>
          </a:xfrm>
          <a:prstGeom prst="rect">
            <a:avLst/>
          </a:prstGeom>
          <a:noFill/>
        </p:spPr>
        <p:txBody>
          <a:bodyPr wrap="square" rtlCol="0">
            <a:spAutoFit/>
          </a:bodyPr>
          <a:lstStyle/>
          <a:p>
            <a:r>
              <a:rPr lang="ca-ES" sz="1800" u="none" dirty="0" smtClean="0">
                <a:solidFill>
                  <a:srgbClr val="C00000"/>
                </a:solidFill>
              </a:rPr>
              <a:t>Com i perquè</a:t>
            </a:r>
            <a:endParaRPr lang="ca-ES" sz="1800" u="none" dirty="0">
              <a:solidFill>
                <a:srgbClr val="C00000"/>
              </a:solidFill>
            </a:endParaRPr>
          </a:p>
        </p:txBody>
      </p:sp>
      <p:cxnSp>
        <p:nvCxnSpPr>
          <p:cNvPr id="9" name="Connector recte 8"/>
          <p:cNvCxnSpPr/>
          <p:nvPr/>
        </p:nvCxnSpPr>
        <p:spPr>
          <a:xfrm>
            <a:off x="1064568" y="2451980"/>
            <a:ext cx="26642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ctor recte 14"/>
          <p:cNvCxnSpPr/>
          <p:nvPr/>
        </p:nvCxnSpPr>
        <p:spPr>
          <a:xfrm>
            <a:off x="5349044" y="2451980"/>
            <a:ext cx="38524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ctor recte 16"/>
          <p:cNvCxnSpPr/>
          <p:nvPr/>
        </p:nvCxnSpPr>
        <p:spPr>
          <a:xfrm>
            <a:off x="3832431" y="2451980"/>
            <a:ext cx="126458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60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txBox="1">
            <a:spLocks noChangeArrowheads="1"/>
          </p:cNvSpPr>
          <p:nvPr/>
        </p:nvSpPr>
        <p:spPr bwMode="auto">
          <a:xfrm>
            <a:off x="7938" y="476250"/>
            <a:ext cx="9906000" cy="6381750"/>
          </a:xfrm>
          <a:prstGeom prst="rect">
            <a:avLst/>
          </a:prstGeom>
          <a:gradFill>
            <a:gsLst>
              <a:gs pos="87000">
                <a:srgbClr val="CAD7EF"/>
              </a:gs>
              <a:gs pos="0">
                <a:schemeClr val="accent2"/>
              </a:gs>
              <a:gs pos="88000">
                <a:schemeClr val="accent1">
                  <a:tint val="44500"/>
                  <a:satMod val="160000"/>
                </a:schemeClr>
              </a:gs>
              <a:gs pos="100000">
                <a:schemeClr val="bg1"/>
              </a:gs>
            </a:gsLst>
            <a:lin ang="5400000" scaled="0"/>
          </a:gradFill>
          <a:ln w="9525">
            <a:solidFill>
              <a:srgbClr val="FFFFFF"/>
            </a:solidFill>
            <a:miter lim="800000"/>
            <a:headEnd/>
            <a:tailEnd/>
          </a:ln>
        </p:spPr>
        <p:txBody>
          <a:bodyPr lIns="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r>
              <a:rPr lang="ca-ES" sz="6000" u="none" dirty="0" smtClean="0">
                <a:solidFill>
                  <a:schemeClr val="bg1"/>
                </a:solidFill>
                <a:latin typeface="Arial" charset="0"/>
                <a:cs typeface="Arial" charset="0"/>
              </a:rPr>
              <a:t>Repte 5</a:t>
            </a:r>
          </a:p>
          <a:p>
            <a:pPr eaLnBrk="1" hangingPunct="1">
              <a:lnSpc>
                <a:spcPct val="100000"/>
              </a:lnSpc>
              <a:spcBef>
                <a:spcPct val="0"/>
              </a:spcBef>
              <a:defRPr/>
            </a:pPr>
            <a:r>
              <a:rPr lang="ca-ES" sz="4400" u="none" dirty="0" smtClean="0">
                <a:solidFill>
                  <a:schemeClr val="bg1"/>
                </a:solidFill>
                <a:latin typeface="Arial" charset="0"/>
                <a:cs typeface="Arial" charset="0"/>
              </a:rPr>
              <a:t>Avaluar en el propi context local</a:t>
            </a:r>
          </a:p>
        </p:txBody>
      </p:sp>
    </p:spTree>
    <p:extLst>
      <p:ext uri="{BB962C8B-B14F-4D97-AF65-F5344CB8AC3E}">
        <p14:creationId xmlns:p14="http://schemas.microsoft.com/office/powerpoint/2010/main" val="166857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txBox="1">
            <a:spLocks noChangeArrowheads="1"/>
          </p:cNvSpPr>
          <p:nvPr/>
        </p:nvSpPr>
        <p:spPr bwMode="auto">
          <a:xfrm>
            <a:off x="273050" y="692150"/>
            <a:ext cx="9432925" cy="971550"/>
          </a:xfrm>
          <a:prstGeom prst="rect">
            <a:avLst/>
          </a:prstGeom>
          <a:solidFill>
            <a:srgbClr val="FFFFFF"/>
          </a:solidFill>
          <a:ln w="9525">
            <a:solidFill>
              <a:srgbClr val="FFFFFF"/>
            </a:solidFill>
            <a:miter lim="800000"/>
            <a:headEnd/>
            <a:tailEnd/>
          </a:ln>
        </p:spPr>
        <p:txBody>
          <a:bodyPr lIns="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100000"/>
              </a:lnSpc>
              <a:spcBef>
                <a:spcPct val="0"/>
              </a:spcBef>
            </a:pPr>
            <a:r>
              <a:rPr lang="ca-ES" altLang="ca-ES" sz="3200" u="none" dirty="0" smtClean="0">
                <a:solidFill>
                  <a:srgbClr val="CC0000"/>
                </a:solidFill>
                <a:latin typeface="Arial" charset="0"/>
                <a:cs typeface="Arial" charset="0"/>
              </a:rPr>
              <a:t>Diferents contextos locals, diferents ritmes</a:t>
            </a:r>
            <a:endParaRPr lang="ca-ES" altLang="ca-ES" sz="3200" u="none" dirty="0">
              <a:solidFill>
                <a:srgbClr val="CC0000"/>
              </a:solidFill>
              <a:latin typeface="Arial" charset="0"/>
              <a:cs typeface="Arial" charset="0"/>
            </a:endParaRPr>
          </a:p>
        </p:txBody>
      </p:sp>
      <p:sp>
        <p:nvSpPr>
          <p:cNvPr id="2" name="Rectangle 35"/>
          <p:cNvSpPr>
            <a:spLocks noChangeArrowheads="1"/>
          </p:cNvSpPr>
          <p:nvPr/>
        </p:nvSpPr>
        <p:spPr bwMode="auto">
          <a:xfrm>
            <a:off x="273050" y="1484313"/>
            <a:ext cx="6336134"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18800" rIns="108000" bIns="11880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90000"/>
              </a:lnSpc>
              <a:spcBef>
                <a:spcPct val="20000"/>
              </a:spcBef>
              <a:spcAft>
                <a:spcPts val="600"/>
              </a:spcAft>
              <a:buClr>
                <a:srgbClr val="DA0015"/>
              </a:buClr>
              <a:buSzPct val="90000"/>
              <a:buFontTx/>
              <a:buChar char="•"/>
            </a:pPr>
            <a:r>
              <a:rPr lang="ca-ES" altLang="ca-ES" sz="3200" b="0" u="none" dirty="0" smtClean="0">
                <a:solidFill>
                  <a:srgbClr val="000000"/>
                </a:solidFill>
                <a:latin typeface="Arial" charset="0"/>
                <a:cs typeface="Arial" charset="0"/>
              </a:rPr>
              <a:t> Diferències en el pressupost, recursos materials i humans </a:t>
            </a:r>
          </a:p>
          <a:p>
            <a:pPr algn="l" eaLnBrk="1" hangingPunct="1">
              <a:lnSpc>
                <a:spcPct val="90000"/>
              </a:lnSpc>
              <a:spcBef>
                <a:spcPct val="20000"/>
              </a:spcBef>
              <a:spcAft>
                <a:spcPts val="600"/>
              </a:spcAft>
              <a:buClr>
                <a:srgbClr val="DA0015"/>
              </a:buClr>
              <a:buSzPct val="90000"/>
              <a:buFontTx/>
              <a:buChar char="•"/>
            </a:pPr>
            <a:r>
              <a:rPr lang="ca-ES" altLang="ca-ES" sz="3200" b="0" u="none" dirty="0" smtClean="0">
                <a:solidFill>
                  <a:srgbClr val="000000"/>
                </a:solidFill>
                <a:latin typeface="Arial" charset="0"/>
                <a:cs typeface="Arial" charset="0"/>
              </a:rPr>
              <a:t> Diferent </a:t>
            </a:r>
            <a:r>
              <a:rPr lang="ca-ES" altLang="ca-ES" sz="3200" b="0" u="none" dirty="0" err="1" smtClean="0">
                <a:solidFill>
                  <a:srgbClr val="000000"/>
                </a:solidFill>
                <a:latin typeface="Arial" charset="0"/>
                <a:cs typeface="Arial" charset="0"/>
              </a:rPr>
              <a:t>tempus</a:t>
            </a:r>
            <a:r>
              <a:rPr lang="ca-ES" altLang="ca-ES" sz="3200" b="0" u="none" dirty="0" smtClean="0">
                <a:solidFill>
                  <a:srgbClr val="000000"/>
                </a:solidFill>
                <a:latin typeface="Arial" charset="0"/>
                <a:cs typeface="Arial" charset="0"/>
              </a:rPr>
              <a:t> entre política i avaluació</a:t>
            </a:r>
          </a:p>
          <a:p>
            <a:pPr algn="l" eaLnBrk="1" hangingPunct="1">
              <a:lnSpc>
                <a:spcPct val="90000"/>
              </a:lnSpc>
              <a:spcBef>
                <a:spcPct val="20000"/>
              </a:spcBef>
              <a:spcAft>
                <a:spcPts val="600"/>
              </a:spcAft>
              <a:buClr>
                <a:srgbClr val="DA0015"/>
              </a:buClr>
              <a:buSzPct val="90000"/>
              <a:buFontTx/>
              <a:buChar char="•"/>
            </a:pPr>
            <a:r>
              <a:rPr lang="ca-ES" altLang="ca-ES" sz="3200" b="0" u="none" dirty="0" smtClean="0">
                <a:solidFill>
                  <a:srgbClr val="000000"/>
                </a:solidFill>
                <a:latin typeface="Arial" charset="0"/>
                <a:cs typeface="Arial" charset="0"/>
              </a:rPr>
              <a:t> Diferents sistemes d’informació</a:t>
            </a:r>
          </a:p>
          <a:p>
            <a:pPr algn="l" eaLnBrk="1" hangingPunct="1">
              <a:lnSpc>
                <a:spcPct val="90000"/>
              </a:lnSpc>
              <a:spcBef>
                <a:spcPct val="20000"/>
              </a:spcBef>
              <a:spcAft>
                <a:spcPts val="600"/>
              </a:spcAft>
              <a:buClr>
                <a:srgbClr val="DA0015"/>
              </a:buClr>
              <a:buSzPct val="90000"/>
              <a:buFontTx/>
              <a:buChar char="•"/>
            </a:pPr>
            <a:r>
              <a:rPr lang="ca-ES" altLang="ca-ES" sz="3200" b="0" u="none" dirty="0">
                <a:solidFill>
                  <a:srgbClr val="000000"/>
                </a:solidFill>
                <a:latin typeface="Arial" charset="0"/>
                <a:cs typeface="Arial" charset="0"/>
              </a:rPr>
              <a:t> </a:t>
            </a:r>
            <a:r>
              <a:rPr lang="ca-ES" altLang="ca-ES" sz="3200" b="0" u="none" dirty="0" smtClean="0">
                <a:solidFill>
                  <a:srgbClr val="000000"/>
                </a:solidFill>
                <a:latin typeface="Arial" charset="0"/>
                <a:cs typeface="Arial" charset="0"/>
              </a:rPr>
              <a:t>Diferents ‘relacions’ entre el nivell polític i el nivell tècnic</a:t>
            </a:r>
            <a:endParaRPr lang="ca-ES" altLang="ca-ES" sz="3200" b="0" u="none" dirty="0">
              <a:solidFill>
                <a:srgbClr val="90969B"/>
              </a:solidFill>
              <a:latin typeface="Arial" charset="0"/>
              <a:cs typeface="Arial" charset="0"/>
            </a:endParaRPr>
          </a:p>
        </p:txBody>
      </p:sp>
      <p:sp>
        <p:nvSpPr>
          <p:cNvPr id="21510" name="Rectangle 13"/>
          <p:cNvSpPr>
            <a:spLocks noChangeArrowheads="1"/>
          </p:cNvSpPr>
          <p:nvPr/>
        </p:nvSpPr>
        <p:spPr bwMode="auto">
          <a:xfrm>
            <a:off x="9201150" y="1844675"/>
            <a:ext cx="431800" cy="3455988"/>
          </a:xfrm>
          <a:prstGeom prst="rect">
            <a:avLst/>
          </a:prstGeom>
          <a:solidFill>
            <a:schemeClr val="bg1"/>
          </a:solidFill>
          <a:ln w="9525" algn="ctr">
            <a:solidFill>
              <a:schemeClr val="bg1"/>
            </a:solidFill>
            <a:miter lim="800000"/>
            <a:headEnd/>
            <a:tailEnd/>
          </a:ln>
        </p:spPr>
        <p:txBody>
          <a:bodyPr wrap="none" tIns="118800" bIns="82800" anchor="ctr"/>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eaLnBrk="1" hangingPunct="1"/>
            <a:endParaRPr lang="ca-ES" altLang="ca-ES"/>
          </a:p>
        </p:txBody>
      </p:sp>
      <p:pic>
        <p:nvPicPr>
          <p:cNvPr id="1026" name="Picture 2" descr="http://sausedo.net/wp-content/uploads/2012/06/crossing-paths-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588" y="1628775"/>
            <a:ext cx="3238500" cy="412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64035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24644" y="5157192"/>
            <a:ext cx="9112696" cy="1143000"/>
          </a:xfrm>
        </p:spPr>
        <p:txBody>
          <a:bodyPr/>
          <a:lstStyle/>
          <a:p>
            <a:r>
              <a:rPr lang="ca-ES" sz="4000" dirty="0" smtClean="0"/>
              <a:t>‘Arribar més lluny’ canviant la manera de fer</a:t>
            </a:r>
            <a:endParaRPr lang="ca-ES" sz="4000" dirty="0"/>
          </a:p>
        </p:txBody>
      </p:sp>
      <p:pic>
        <p:nvPicPr>
          <p:cNvPr id="2050" name="Picture 2" descr="http://3.bp.blogspot.com/_kQrdlaafT2Y/S9s_mIoB9NI/AAAAAAAAA1k/aXCdBWT-MKw/s1600/1956+de+la+Quad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712" y="764704"/>
            <a:ext cx="5040560" cy="4132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001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txBox="1">
            <a:spLocks noChangeArrowheads="1"/>
          </p:cNvSpPr>
          <p:nvPr/>
        </p:nvSpPr>
        <p:spPr bwMode="auto">
          <a:xfrm>
            <a:off x="7938" y="476250"/>
            <a:ext cx="9906000" cy="6381750"/>
          </a:xfrm>
          <a:prstGeom prst="rect">
            <a:avLst/>
          </a:prstGeom>
          <a:gradFill>
            <a:gsLst>
              <a:gs pos="87000">
                <a:srgbClr val="CAD7EF"/>
              </a:gs>
              <a:gs pos="0">
                <a:schemeClr val="accent2"/>
              </a:gs>
              <a:gs pos="88000">
                <a:schemeClr val="accent1">
                  <a:tint val="44500"/>
                  <a:satMod val="160000"/>
                </a:schemeClr>
              </a:gs>
              <a:gs pos="100000">
                <a:schemeClr val="bg1"/>
              </a:gs>
            </a:gsLst>
            <a:lin ang="5400000" scaled="0"/>
          </a:gradFill>
          <a:ln w="9525">
            <a:solidFill>
              <a:srgbClr val="FFFFFF"/>
            </a:solidFill>
            <a:miter lim="800000"/>
            <a:headEnd/>
            <a:tailEnd/>
          </a:ln>
        </p:spPr>
        <p:txBody>
          <a:bodyPr lIns="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r>
              <a:rPr lang="ca-ES" sz="6000" u="none" dirty="0" smtClean="0">
                <a:solidFill>
                  <a:schemeClr val="bg1"/>
                </a:solidFill>
                <a:latin typeface="Arial" charset="0"/>
                <a:cs typeface="Arial" charset="0"/>
              </a:rPr>
              <a:t>Repte 1</a:t>
            </a:r>
          </a:p>
          <a:p>
            <a:pPr eaLnBrk="1" hangingPunct="1">
              <a:lnSpc>
                <a:spcPct val="100000"/>
              </a:lnSpc>
              <a:spcBef>
                <a:spcPct val="0"/>
              </a:spcBef>
              <a:defRPr/>
            </a:pPr>
            <a:r>
              <a:rPr lang="ca-ES" sz="4800" u="none" dirty="0" smtClean="0">
                <a:solidFill>
                  <a:schemeClr val="bg1"/>
                </a:solidFill>
                <a:latin typeface="Arial" charset="0"/>
                <a:cs typeface="Arial" charset="0"/>
              </a:rPr>
              <a:t>Desfer les </a:t>
            </a:r>
            <a:r>
              <a:rPr lang="ca-ES" sz="4800" u="none" dirty="0" err="1" smtClean="0">
                <a:solidFill>
                  <a:schemeClr val="bg1"/>
                </a:solidFill>
                <a:latin typeface="Arial" charset="0"/>
                <a:cs typeface="Arial" charset="0"/>
              </a:rPr>
              <a:t>preconcepcions</a:t>
            </a:r>
            <a:endParaRPr lang="ca-ES" sz="4800" u="none"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620713"/>
            <a:ext cx="52070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195" name="Picture 4" descr="http://www.ahajokes.com/cartoon/job_evalu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692150"/>
            <a:ext cx="4103688"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758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txBox="1">
            <a:spLocks noChangeArrowheads="1"/>
          </p:cNvSpPr>
          <p:nvPr/>
        </p:nvSpPr>
        <p:spPr bwMode="auto">
          <a:xfrm>
            <a:off x="273050" y="692150"/>
            <a:ext cx="9432925" cy="971550"/>
          </a:xfrm>
          <a:prstGeom prst="rect">
            <a:avLst/>
          </a:prstGeom>
          <a:solidFill>
            <a:srgbClr val="FFFFFF"/>
          </a:solidFill>
          <a:ln w="9525">
            <a:solidFill>
              <a:srgbClr val="FFFFFF"/>
            </a:solidFill>
            <a:miter lim="800000"/>
            <a:headEnd/>
            <a:tailEnd/>
          </a:ln>
        </p:spPr>
        <p:txBody>
          <a:bodyPr lIns="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100000"/>
              </a:lnSpc>
              <a:spcBef>
                <a:spcPct val="0"/>
              </a:spcBef>
            </a:pPr>
            <a:r>
              <a:rPr lang="ca-ES" altLang="ca-ES" sz="3200" u="none" dirty="0" smtClean="0">
                <a:solidFill>
                  <a:srgbClr val="CC0000"/>
                </a:solidFill>
                <a:latin typeface="Arial" charset="0"/>
                <a:cs typeface="Arial" charset="0"/>
              </a:rPr>
              <a:t>‘Aprovar </a:t>
            </a:r>
            <a:r>
              <a:rPr lang="ca-ES" altLang="ca-ES" sz="3200" u="none" dirty="0">
                <a:solidFill>
                  <a:srgbClr val="CC0000"/>
                </a:solidFill>
                <a:latin typeface="Arial" charset="0"/>
                <a:cs typeface="Arial" charset="0"/>
              </a:rPr>
              <a:t>o suspendre un </a:t>
            </a:r>
            <a:r>
              <a:rPr lang="ca-ES" altLang="ca-ES" sz="3200" u="none" dirty="0" smtClean="0">
                <a:solidFill>
                  <a:srgbClr val="CC0000"/>
                </a:solidFill>
                <a:latin typeface="Arial" charset="0"/>
                <a:cs typeface="Arial" charset="0"/>
              </a:rPr>
              <a:t>programa’</a:t>
            </a:r>
            <a:endParaRPr lang="ca-ES" altLang="ca-ES" sz="3200" u="none" dirty="0">
              <a:solidFill>
                <a:srgbClr val="CC0000"/>
              </a:solidFill>
              <a:latin typeface="Arial" charset="0"/>
              <a:cs typeface="Arial" charset="0"/>
            </a:endParaRPr>
          </a:p>
        </p:txBody>
      </p:sp>
      <p:sp>
        <p:nvSpPr>
          <p:cNvPr id="9219" name="Rectangle 11"/>
          <p:cNvSpPr>
            <a:spLocks noChangeArrowheads="1"/>
          </p:cNvSpPr>
          <p:nvPr/>
        </p:nvSpPr>
        <p:spPr bwMode="auto">
          <a:xfrm>
            <a:off x="776288" y="1628775"/>
            <a:ext cx="6858000" cy="4321175"/>
          </a:xfrm>
          <a:prstGeom prst="rect">
            <a:avLst/>
          </a:prstGeom>
          <a:noFill/>
          <a:ln w="9525">
            <a:solidFill>
              <a:srgbClr val="FFFFE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88900" indent="-88900"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100000"/>
              </a:lnSpc>
              <a:spcBef>
                <a:spcPct val="20000"/>
              </a:spcBef>
              <a:spcAft>
                <a:spcPts val="600"/>
              </a:spcAft>
              <a:buClr>
                <a:schemeClr val="tx1"/>
              </a:buClr>
              <a:buSzPct val="90000"/>
              <a:buFont typeface="Wingdings" pitchFamily="2" charset="2"/>
              <a:buNone/>
            </a:pPr>
            <a:endParaRPr lang="es-ES" altLang="ca-ES" sz="2800" u="none">
              <a:solidFill>
                <a:schemeClr val="tx1"/>
              </a:solidFill>
              <a:latin typeface="Arial" charset="0"/>
              <a:cs typeface="Arial" charset="0"/>
            </a:endParaRPr>
          </a:p>
          <a:p>
            <a:pPr algn="l" eaLnBrk="1" hangingPunct="1">
              <a:lnSpc>
                <a:spcPct val="100000"/>
              </a:lnSpc>
              <a:spcBef>
                <a:spcPct val="20000"/>
              </a:spcBef>
              <a:spcAft>
                <a:spcPts val="600"/>
              </a:spcAft>
              <a:buClr>
                <a:schemeClr val="tx1"/>
              </a:buClr>
              <a:buSzPct val="90000"/>
              <a:buFont typeface="Wingdings" pitchFamily="2" charset="2"/>
              <a:buNone/>
            </a:pPr>
            <a:endParaRPr lang="es-ES" altLang="ca-ES" sz="2800" u="none">
              <a:solidFill>
                <a:schemeClr val="tx1"/>
              </a:solidFill>
              <a:latin typeface="Arial" charset="0"/>
              <a:cs typeface="Arial" charset="0"/>
            </a:endParaRPr>
          </a:p>
        </p:txBody>
      </p:sp>
      <p:sp>
        <p:nvSpPr>
          <p:cNvPr id="9220" name="Rectangle 35"/>
          <p:cNvSpPr>
            <a:spLocks noChangeArrowheads="1"/>
          </p:cNvSpPr>
          <p:nvPr/>
        </p:nvSpPr>
        <p:spPr bwMode="auto">
          <a:xfrm>
            <a:off x="279400" y="1457325"/>
            <a:ext cx="6689725"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18800" rIns="108000" bIns="118800"/>
          <a:lstStyle>
            <a:lvl1pPr eaLnBrk="0" hangingPunct="0">
              <a:defRPr sz="1000" b="1" u="sng">
                <a:solidFill>
                  <a:srgbClr val="FFFFFF"/>
                </a:solidFill>
                <a:latin typeface="Helvetica" pitchFamily="-112" charset="0"/>
                <a:ea typeface="ＭＳ Ｐゴシック" pitchFamily="34" charset="-128"/>
              </a:defRPr>
            </a:lvl1pPr>
            <a:lvl2pPr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90000"/>
              </a:lnSpc>
              <a:spcBef>
                <a:spcPct val="20000"/>
              </a:spcBef>
              <a:spcAft>
                <a:spcPts val="600"/>
              </a:spcAft>
              <a:buClr>
                <a:srgbClr val="DA0015"/>
              </a:buClr>
              <a:buSzPct val="90000"/>
              <a:buFontTx/>
              <a:buChar char="•"/>
            </a:pPr>
            <a:r>
              <a:rPr lang="ca-ES" altLang="ca-ES" sz="2800" b="0" u="none" dirty="0">
                <a:solidFill>
                  <a:srgbClr val="000000"/>
                </a:solidFill>
                <a:latin typeface="Arial" charset="0"/>
                <a:cs typeface="Arial" charset="0"/>
              </a:rPr>
              <a:t> Vol respondre les necessitats del gestor públic amb informació ‘rigorosa’</a:t>
            </a:r>
          </a:p>
          <a:p>
            <a:pPr algn="l" eaLnBrk="1" hangingPunct="1">
              <a:lnSpc>
                <a:spcPct val="90000"/>
              </a:lnSpc>
              <a:spcBef>
                <a:spcPct val="20000"/>
              </a:spcBef>
              <a:spcAft>
                <a:spcPts val="600"/>
              </a:spcAft>
              <a:buClr>
                <a:srgbClr val="DA0015"/>
              </a:buClr>
              <a:buSzPct val="90000"/>
              <a:buFontTx/>
              <a:buChar char="•"/>
            </a:pPr>
            <a:r>
              <a:rPr lang="ca-ES" altLang="ca-ES" sz="2800" b="0" u="none" dirty="0">
                <a:solidFill>
                  <a:srgbClr val="000000"/>
                </a:solidFill>
                <a:latin typeface="Arial" charset="0"/>
                <a:cs typeface="Arial" charset="0"/>
              </a:rPr>
              <a:t> L’avaluació té un paper </a:t>
            </a:r>
            <a:r>
              <a:rPr lang="ca-ES" altLang="ca-ES" sz="2800" b="0" u="none" dirty="0" smtClean="0">
                <a:solidFill>
                  <a:srgbClr val="000000"/>
                </a:solidFill>
                <a:latin typeface="Arial" charset="0"/>
                <a:cs typeface="Arial" charset="0"/>
              </a:rPr>
              <a:t>tant formatiu com </a:t>
            </a:r>
            <a:r>
              <a:rPr lang="ca-ES" altLang="ca-ES" sz="2800" b="0" u="none" dirty="0" err="1">
                <a:solidFill>
                  <a:srgbClr val="000000"/>
                </a:solidFill>
                <a:latin typeface="Arial" charset="0"/>
                <a:cs typeface="Arial" charset="0"/>
              </a:rPr>
              <a:t>sumatiu</a:t>
            </a:r>
            <a:endParaRPr lang="ca-ES" altLang="ca-ES" sz="2800" b="0" u="none" dirty="0">
              <a:solidFill>
                <a:srgbClr val="000000"/>
              </a:solidFill>
              <a:latin typeface="Arial" charset="0"/>
              <a:cs typeface="Arial" charset="0"/>
            </a:endParaRPr>
          </a:p>
          <a:p>
            <a:pPr algn="l" eaLnBrk="1" hangingPunct="1">
              <a:lnSpc>
                <a:spcPct val="90000"/>
              </a:lnSpc>
              <a:spcBef>
                <a:spcPct val="20000"/>
              </a:spcBef>
              <a:spcAft>
                <a:spcPts val="600"/>
              </a:spcAft>
              <a:buClr>
                <a:srgbClr val="DA0015"/>
              </a:buClr>
              <a:buSzPct val="90000"/>
              <a:buFontTx/>
              <a:buChar char="•"/>
            </a:pPr>
            <a:r>
              <a:rPr lang="ca-ES" altLang="ca-ES" sz="2800" b="0" u="none" dirty="0">
                <a:solidFill>
                  <a:srgbClr val="000000"/>
                </a:solidFill>
                <a:latin typeface="Arial" charset="0"/>
                <a:cs typeface="Arial" charset="0"/>
              </a:rPr>
              <a:t> Efectivitat nul.la no és necessàriament un resultat negatiu:</a:t>
            </a:r>
          </a:p>
          <a:p>
            <a:pPr lvl="1" algn="l" eaLnBrk="1" hangingPunct="1">
              <a:lnSpc>
                <a:spcPct val="90000"/>
              </a:lnSpc>
              <a:spcBef>
                <a:spcPct val="20000"/>
              </a:spcBef>
              <a:spcAft>
                <a:spcPts val="600"/>
              </a:spcAft>
              <a:buClr>
                <a:srgbClr val="DA0015"/>
              </a:buClr>
              <a:buSzPct val="90000"/>
              <a:buFontTx/>
              <a:buChar char="•"/>
            </a:pPr>
            <a:r>
              <a:rPr lang="ca-ES" altLang="ca-ES" sz="2800" b="0" u="none" dirty="0">
                <a:solidFill>
                  <a:srgbClr val="90969B"/>
                </a:solidFill>
                <a:latin typeface="Arial" charset="0"/>
                <a:cs typeface="Arial" charset="0"/>
              </a:rPr>
              <a:t> </a:t>
            </a:r>
            <a:r>
              <a:rPr lang="ca-ES" altLang="ca-ES" sz="2400" b="0" u="none" dirty="0">
                <a:solidFill>
                  <a:srgbClr val="90969B"/>
                </a:solidFill>
                <a:latin typeface="Arial" charset="0"/>
                <a:cs typeface="Arial" charset="0"/>
              </a:rPr>
              <a:t>efectes encara no detectats</a:t>
            </a:r>
          </a:p>
          <a:p>
            <a:pPr lvl="1" algn="l" eaLnBrk="1" hangingPunct="1">
              <a:lnSpc>
                <a:spcPct val="90000"/>
              </a:lnSpc>
              <a:spcBef>
                <a:spcPct val="20000"/>
              </a:spcBef>
              <a:spcAft>
                <a:spcPts val="600"/>
              </a:spcAft>
              <a:buClr>
                <a:srgbClr val="DA0015"/>
              </a:buClr>
              <a:buSzPct val="90000"/>
              <a:buFontTx/>
              <a:buChar char="•"/>
            </a:pPr>
            <a:r>
              <a:rPr lang="ca-ES" altLang="ca-ES" sz="2400" b="0" u="none" dirty="0">
                <a:solidFill>
                  <a:srgbClr val="90969B"/>
                </a:solidFill>
                <a:latin typeface="Arial" charset="0"/>
                <a:cs typeface="Arial" charset="0"/>
              </a:rPr>
              <a:t> posa de manifest una necessitat de millora</a:t>
            </a:r>
          </a:p>
          <a:p>
            <a:pPr lvl="1" algn="l" eaLnBrk="1" hangingPunct="1">
              <a:lnSpc>
                <a:spcPct val="90000"/>
              </a:lnSpc>
              <a:spcBef>
                <a:spcPct val="20000"/>
              </a:spcBef>
              <a:spcAft>
                <a:spcPts val="600"/>
              </a:spcAft>
              <a:buClr>
                <a:srgbClr val="DA0015"/>
              </a:buClr>
              <a:buSzPct val="90000"/>
              <a:buFontTx/>
              <a:buChar char="•"/>
            </a:pPr>
            <a:r>
              <a:rPr lang="ca-ES" altLang="ca-ES" sz="2400" b="0" u="none" dirty="0">
                <a:solidFill>
                  <a:srgbClr val="90969B"/>
                </a:solidFill>
                <a:latin typeface="Arial" charset="0"/>
                <a:cs typeface="Arial" charset="0"/>
              </a:rPr>
              <a:t> incrementa la credibilitat en el programa</a:t>
            </a:r>
          </a:p>
        </p:txBody>
      </p:sp>
      <p:pic>
        <p:nvPicPr>
          <p:cNvPr id="922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188" y="1628775"/>
            <a:ext cx="19367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22" name="Rectangle 13"/>
          <p:cNvSpPr>
            <a:spLocks noChangeArrowheads="1"/>
          </p:cNvSpPr>
          <p:nvPr/>
        </p:nvSpPr>
        <p:spPr bwMode="auto">
          <a:xfrm>
            <a:off x="9201150" y="1844675"/>
            <a:ext cx="431800" cy="3455988"/>
          </a:xfrm>
          <a:prstGeom prst="rect">
            <a:avLst/>
          </a:prstGeom>
          <a:solidFill>
            <a:schemeClr val="bg1"/>
          </a:solidFill>
          <a:ln w="9525" algn="ctr">
            <a:solidFill>
              <a:schemeClr val="bg1"/>
            </a:solidFill>
            <a:miter lim="800000"/>
            <a:headEnd/>
            <a:tailEnd/>
          </a:ln>
        </p:spPr>
        <p:txBody>
          <a:bodyPr wrap="none" tIns="118800" bIns="82800" anchor="ctr"/>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eaLnBrk="1" hangingPunct="1"/>
            <a:endParaRPr lang="ca-ES" altLang="ca-ES"/>
          </a:p>
        </p:txBody>
      </p:sp>
    </p:spTree>
    <p:extLst>
      <p:ext uri="{BB962C8B-B14F-4D97-AF65-F5344CB8AC3E}">
        <p14:creationId xmlns:p14="http://schemas.microsoft.com/office/powerpoint/2010/main" val="520641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txBox="1">
            <a:spLocks noChangeArrowheads="1"/>
          </p:cNvSpPr>
          <p:nvPr/>
        </p:nvSpPr>
        <p:spPr bwMode="auto">
          <a:xfrm>
            <a:off x="273050" y="692150"/>
            <a:ext cx="9432925" cy="971550"/>
          </a:xfrm>
          <a:prstGeom prst="rect">
            <a:avLst/>
          </a:prstGeom>
          <a:solidFill>
            <a:srgbClr val="FFFFFF"/>
          </a:solidFill>
          <a:ln w="9525">
            <a:solidFill>
              <a:srgbClr val="FFFFFF"/>
            </a:solidFill>
            <a:miter lim="800000"/>
            <a:headEnd/>
            <a:tailEnd/>
          </a:ln>
        </p:spPr>
        <p:txBody>
          <a:bodyPr lIns="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100000"/>
              </a:lnSpc>
              <a:spcBef>
                <a:spcPct val="0"/>
              </a:spcBef>
            </a:pPr>
            <a:r>
              <a:rPr lang="ca-ES" altLang="ca-ES" sz="3200" u="none">
                <a:solidFill>
                  <a:srgbClr val="CC0000"/>
                </a:solidFill>
                <a:latin typeface="Arial" charset="0"/>
                <a:cs typeface="Arial" charset="0"/>
              </a:rPr>
              <a:t>L’avaluació, la darrera tasca a realitzar</a:t>
            </a:r>
          </a:p>
        </p:txBody>
      </p:sp>
      <p:sp>
        <p:nvSpPr>
          <p:cNvPr id="15363" name="Rectangle 11"/>
          <p:cNvSpPr>
            <a:spLocks noChangeArrowheads="1"/>
          </p:cNvSpPr>
          <p:nvPr/>
        </p:nvSpPr>
        <p:spPr bwMode="auto">
          <a:xfrm>
            <a:off x="776288" y="1628775"/>
            <a:ext cx="6858000" cy="4321175"/>
          </a:xfrm>
          <a:prstGeom prst="rect">
            <a:avLst/>
          </a:prstGeom>
          <a:noFill/>
          <a:ln w="9525">
            <a:solidFill>
              <a:srgbClr val="FFFFE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88900" indent="-88900"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100000"/>
              </a:lnSpc>
              <a:spcBef>
                <a:spcPct val="20000"/>
              </a:spcBef>
              <a:spcAft>
                <a:spcPts val="600"/>
              </a:spcAft>
              <a:buClr>
                <a:schemeClr val="tx1"/>
              </a:buClr>
              <a:buSzPct val="90000"/>
              <a:buFont typeface="Wingdings" pitchFamily="2" charset="2"/>
              <a:buNone/>
            </a:pPr>
            <a:endParaRPr lang="es-ES" altLang="ca-ES" sz="2800" u="none">
              <a:solidFill>
                <a:schemeClr val="tx1"/>
              </a:solidFill>
              <a:latin typeface="Arial" charset="0"/>
              <a:cs typeface="Arial" charset="0"/>
            </a:endParaRPr>
          </a:p>
          <a:p>
            <a:pPr algn="l" eaLnBrk="1" hangingPunct="1">
              <a:lnSpc>
                <a:spcPct val="100000"/>
              </a:lnSpc>
              <a:spcBef>
                <a:spcPct val="20000"/>
              </a:spcBef>
              <a:spcAft>
                <a:spcPts val="600"/>
              </a:spcAft>
              <a:buClr>
                <a:schemeClr val="tx1"/>
              </a:buClr>
              <a:buSzPct val="90000"/>
              <a:buFont typeface="Wingdings" pitchFamily="2" charset="2"/>
              <a:buNone/>
            </a:pPr>
            <a:endParaRPr lang="es-ES" altLang="ca-ES" sz="2800" u="none">
              <a:solidFill>
                <a:schemeClr val="tx1"/>
              </a:solidFill>
              <a:latin typeface="Arial" charset="0"/>
              <a:cs typeface="Arial" charset="0"/>
            </a:endParaRPr>
          </a:p>
        </p:txBody>
      </p:sp>
      <p:sp>
        <p:nvSpPr>
          <p:cNvPr id="15364" name="Rectangle 35"/>
          <p:cNvSpPr>
            <a:spLocks noChangeArrowheads="1"/>
          </p:cNvSpPr>
          <p:nvPr/>
        </p:nvSpPr>
        <p:spPr bwMode="auto">
          <a:xfrm>
            <a:off x="273050" y="1557338"/>
            <a:ext cx="6624166"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18800" rIns="108000" bIns="11880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90000"/>
              </a:lnSpc>
              <a:spcBef>
                <a:spcPct val="20000"/>
              </a:spcBef>
              <a:spcAft>
                <a:spcPts val="600"/>
              </a:spcAft>
              <a:buClr>
                <a:srgbClr val="DA0015"/>
              </a:buClr>
              <a:buSzPct val="90000"/>
              <a:buFontTx/>
              <a:buChar char="•"/>
            </a:pPr>
            <a:r>
              <a:rPr lang="ca-ES" altLang="ca-ES" sz="2400" b="0" u="none" dirty="0">
                <a:solidFill>
                  <a:srgbClr val="000000"/>
                </a:solidFill>
                <a:latin typeface="Arial" charset="0"/>
                <a:cs typeface="Arial" charset="0"/>
              </a:rPr>
              <a:t> L’avaluació no és la continuació d’un programa o política pública. Més aviat, un company de viatge’</a:t>
            </a:r>
          </a:p>
          <a:p>
            <a:pPr algn="l" eaLnBrk="1" hangingPunct="1">
              <a:lnSpc>
                <a:spcPct val="90000"/>
              </a:lnSpc>
              <a:spcBef>
                <a:spcPct val="20000"/>
              </a:spcBef>
              <a:spcAft>
                <a:spcPts val="600"/>
              </a:spcAft>
              <a:buClr>
                <a:srgbClr val="DA0015"/>
              </a:buClr>
              <a:buSzPct val="90000"/>
              <a:buFontTx/>
              <a:buChar char="•"/>
            </a:pPr>
            <a:r>
              <a:rPr lang="es-ES" altLang="ca-ES" sz="2400" b="0" u="none" dirty="0">
                <a:solidFill>
                  <a:srgbClr val="000000"/>
                </a:solidFill>
                <a:latin typeface="Arial" charset="0"/>
                <a:cs typeface="Arial" charset="0"/>
              </a:rPr>
              <a:t> </a:t>
            </a:r>
            <a:r>
              <a:rPr lang="es-ES" altLang="ca-ES" sz="2400" b="0" u="none" dirty="0" err="1">
                <a:solidFill>
                  <a:srgbClr val="000000"/>
                </a:solidFill>
                <a:latin typeface="Arial" charset="0"/>
                <a:cs typeface="Arial" charset="0"/>
              </a:rPr>
              <a:t>Confonem</a:t>
            </a:r>
            <a:r>
              <a:rPr lang="es-ES" altLang="ca-ES" sz="2400" b="0" u="none" dirty="0">
                <a:solidFill>
                  <a:srgbClr val="000000"/>
                </a:solidFill>
                <a:latin typeface="Arial" charset="0"/>
                <a:cs typeface="Arial" charset="0"/>
              </a:rPr>
              <a:t> </a:t>
            </a:r>
            <a:r>
              <a:rPr lang="es-ES" altLang="ca-ES" sz="2400" b="0" u="none" dirty="0" err="1">
                <a:solidFill>
                  <a:srgbClr val="000000"/>
                </a:solidFill>
                <a:latin typeface="Arial" charset="0"/>
                <a:cs typeface="Arial" charset="0"/>
              </a:rPr>
              <a:t>l’avaluació</a:t>
            </a:r>
            <a:r>
              <a:rPr lang="es-ES" altLang="ca-ES" sz="2400" b="0" u="none" dirty="0">
                <a:solidFill>
                  <a:srgbClr val="000000"/>
                </a:solidFill>
                <a:latin typeface="Arial" charset="0"/>
                <a:cs typeface="Arial" charset="0"/>
              </a:rPr>
              <a:t> </a:t>
            </a:r>
            <a:r>
              <a:rPr lang="es-ES" altLang="ca-ES" sz="2400" b="0" u="none" dirty="0" smtClean="0">
                <a:solidFill>
                  <a:srgbClr val="000000"/>
                </a:solidFill>
                <a:latin typeface="Arial" charset="0"/>
                <a:cs typeface="Arial" charset="0"/>
              </a:rPr>
              <a:t>de </a:t>
            </a:r>
            <a:r>
              <a:rPr lang="es-ES" altLang="ca-ES" sz="2400" b="0" u="none" dirty="0" err="1" smtClean="0">
                <a:solidFill>
                  <a:srgbClr val="000000"/>
                </a:solidFill>
                <a:latin typeface="Arial" charset="0"/>
                <a:cs typeface="Arial" charset="0"/>
              </a:rPr>
              <a:t>resultats</a:t>
            </a:r>
            <a:r>
              <a:rPr lang="es-ES" altLang="ca-ES" sz="2400" b="0" u="none" dirty="0" smtClean="0">
                <a:solidFill>
                  <a:srgbClr val="000000"/>
                </a:solidFill>
                <a:latin typeface="Arial" charset="0"/>
                <a:cs typeface="Arial" charset="0"/>
              </a:rPr>
              <a:t> </a:t>
            </a:r>
            <a:r>
              <a:rPr lang="es-ES" altLang="ca-ES" sz="2400" b="0" u="none" dirty="0" err="1">
                <a:solidFill>
                  <a:srgbClr val="000000"/>
                </a:solidFill>
                <a:latin typeface="Arial" charset="0"/>
                <a:cs typeface="Arial" charset="0"/>
              </a:rPr>
              <a:t>amb</a:t>
            </a:r>
            <a:r>
              <a:rPr lang="es-ES" altLang="ca-ES" sz="2400" b="0" u="none" dirty="0">
                <a:solidFill>
                  <a:srgbClr val="000000"/>
                </a:solidFill>
                <a:latin typeface="Arial" charset="0"/>
                <a:cs typeface="Arial" charset="0"/>
              </a:rPr>
              <a:t> </a:t>
            </a:r>
            <a:r>
              <a:rPr lang="es-ES" altLang="ca-ES" sz="2400" b="0" u="none" dirty="0" err="1">
                <a:solidFill>
                  <a:srgbClr val="000000"/>
                </a:solidFill>
                <a:latin typeface="Arial" charset="0"/>
                <a:cs typeface="Arial" charset="0"/>
              </a:rPr>
              <a:t>l’avaluació</a:t>
            </a:r>
            <a:r>
              <a:rPr lang="es-ES" altLang="ca-ES" sz="2400" b="0" u="none" dirty="0">
                <a:solidFill>
                  <a:srgbClr val="000000"/>
                </a:solidFill>
                <a:latin typeface="Arial" charset="0"/>
                <a:cs typeface="Arial" charset="0"/>
              </a:rPr>
              <a:t> del programa – </a:t>
            </a:r>
            <a:r>
              <a:rPr lang="es-ES" altLang="ca-ES" sz="2400" b="0" u="none" dirty="0" err="1">
                <a:solidFill>
                  <a:srgbClr val="000000"/>
                </a:solidFill>
                <a:latin typeface="Arial" charset="0"/>
                <a:cs typeface="Arial" charset="0"/>
              </a:rPr>
              <a:t>però</a:t>
            </a:r>
            <a:r>
              <a:rPr lang="es-ES" altLang="ca-ES" sz="2400" b="0" u="none" dirty="0">
                <a:solidFill>
                  <a:srgbClr val="000000"/>
                </a:solidFill>
                <a:latin typeface="Arial" charset="0"/>
                <a:cs typeface="Arial" charset="0"/>
              </a:rPr>
              <a:t> una </a:t>
            </a:r>
            <a:r>
              <a:rPr lang="es-ES" altLang="ca-ES" sz="2400" b="0" u="none" dirty="0" err="1">
                <a:solidFill>
                  <a:srgbClr val="000000"/>
                </a:solidFill>
                <a:latin typeface="Arial" charset="0"/>
                <a:cs typeface="Arial" charset="0"/>
              </a:rPr>
              <a:t>avaluació</a:t>
            </a:r>
            <a:r>
              <a:rPr lang="es-ES" altLang="ca-ES" sz="2400" b="0" u="none" dirty="0">
                <a:solidFill>
                  <a:srgbClr val="000000"/>
                </a:solidFill>
                <a:latin typeface="Arial" charset="0"/>
                <a:cs typeface="Arial" charset="0"/>
              </a:rPr>
              <a:t> </a:t>
            </a:r>
            <a:r>
              <a:rPr lang="es-ES" altLang="ca-ES" sz="2400" b="0" u="none" dirty="0" smtClean="0">
                <a:solidFill>
                  <a:srgbClr val="000000"/>
                </a:solidFill>
                <a:latin typeface="Arial" charset="0"/>
                <a:cs typeface="Arial" charset="0"/>
              </a:rPr>
              <a:t>de </a:t>
            </a:r>
            <a:r>
              <a:rPr lang="es-ES" altLang="ca-ES" sz="2400" b="0" u="none" dirty="0" err="1" smtClean="0">
                <a:solidFill>
                  <a:srgbClr val="000000"/>
                </a:solidFill>
                <a:latin typeface="Arial" charset="0"/>
                <a:cs typeface="Arial" charset="0"/>
              </a:rPr>
              <a:t>resultats</a:t>
            </a:r>
            <a:r>
              <a:rPr lang="es-ES" altLang="ca-ES" sz="2400" b="0" u="none" dirty="0" smtClean="0">
                <a:solidFill>
                  <a:srgbClr val="000000"/>
                </a:solidFill>
                <a:latin typeface="Arial" charset="0"/>
                <a:cs typeface="Arial" charset="0"/>
              </a:rPr>
              <a:t> </a:t>
            </a:r>
            <a:r>
              <a:rPr lang="es-ES" altLang="ca-ES" sz="2400" b="0" u="none" dirty="0" err="1">
                <a:solidFill>
                  <a:srgbClr val="000000"/>
                </a:solidFill>
                <a:latin typeface="Arial" charset="0"/>
                <a:cs typeface="Arial" charset="0"/>
              </a:rPr>
              <a:t>s’ha</a:t>
            </a:r>
            <a:r>
              <a:rPr lang="es-ES" altLang="ca-ES" sz="2400" b="0" u="none" dirty="0">
                <a:solidFill>
                  <a:srgbClr val="000000"/>
                </a:solidFill>
                <a:latin typeface="Arial" charset="0"/>
                <a:cs typeface="Arial" charset="0"/>
              </a:rPr>
              <a:t> de preparar !</a:t>
            </a:r>
          </a:p>
          <a:p>
            <a:pPr algn="l" eaLnBrk="1" hangingPunct="1">
              <a:lnSpc>
                <a:spcPct val="90000"/>
              </a:lnSpc>
              <a:spcBef>
                <a:spcPct val="20000"/>
              </a:spcBef>
              <a:spcAft>
                <a:spcPts val="600"/>
              </a:spcAft>
              <a:buClr>
                <a:srgbClr val="DA0015"/>
              </a:buClr>
              <a:buSzPct val="90000"/>
              <a:buFontTx/>
              <a:buChar char="•"/>
            </a:pPr>
            <a:r>
              <a:rPr lang="es-ES" altLang="ca-ES" sz="2400" b="0" u="none" dirty="0">
                <a:solidFill>
                  <a:srgbClr val="000000"/>
                </a:solidFill>
                <a:latin typeface="Arial" charset="0"/>
                <a:cs typeface="Arial" charset="0"/>
              </a:rPr>
              <a:t> </a:t>
            </a:r>
            <a:r>
              <a:rPr lang="es-ES" altLang="ca-ES" sz="2400" b="0" u="none" dirty="0" err="1">
                <a:solidFill>
                  <a:srgbClr val="000000"/>
                </a:solidFill>
                <a:latin typeface="Arial" charset="0"/>
                <a:cs typeface="Arial" charset="0"/>
              </a:rPr>
              <a:t>L’avaluació</a:t>
            </a:r>
            <a:r>
              <a:rPr lang="es-ES" altLang="ca-ES" sz="2400" b="0" u="none" dirty="0">
                <a:solidFill>
                  <a:srgbClr val="000000"/>
                </a:solidFill>
                <a:latin typeface="Arial" charset="0"/>
                <a:cs typeface="Arial" charset="0"/>
              </a:rPr>
              <a:t> </a:t>
            </a:r>
            <a:r>
              <a:rPr lang="es-ES" altLang="ca-ES" sz="2400" b="0" u="none" dirty="0" err="1">
                <a:solidFill>
                  <a:srgbClr val="000000"/>
                </a:solidFill>
                <a:latin typeface="Arial" charset="0"/>
                <a:cs typeface="Arial" charset="0"/>
              </a:rPr>
              <a:t>com</a:t>
            </a:r>
            <a:r>
              <a:rPr lang="es-ES" altLang="ca-ES" sz="2400" b="0" u="none" dirty="0">
                <a:solidFill>
                  <a:srgbClr val="000000"/>
                </a:solidFill>
                <a:latin typeface="Arial" charset="0"/>
                <a:cs typeface="Arial" charset="0"/>
              </a:rPr>
              <a:t> un </a:t>
            </a:r>
            <a:r>
              <a:rPr lang="es-ES" altLang="ca-ES" sz="2400" b="0" u="none" dirty="0" err="1">
                <a:solidFill>
                  <a:srgbClr val="000000"/>
                </a:solidFill>
                <a:latin typeface="Arial" charset="0"/>
                <a:cs typeface="Arial" charset="0"/>
              </a:rPr>
              <a:t>procés</a:t>
            </a:r>
            <a:r>
              <a:rPr lang="es-ES" altLang="ca-ES" sz="2400" b="0" u="none" dirty="0">
                <a:solidFill>
                  <a:srgbClr val="000000"/>
                </a:solidFill>
                <a:latin typeface="Arial" charset="0"/>
                <a:cs typeface="Arial" charset="0"/>
              </a:rPr>
              <a:t> </a:t>
            </a:r>
            <a:r>
              <a:rPr lang="es-ES" altLang="ca-ES" sz="2400" b="0" u="none" dirty="0" err="1">
                <a:solidFill>
                  <a:srgbClr val="000000"/>
                </a:solidFill>
                <a:latin typeface="Arial" charset="0"/>
                <a:cs typeface="Arial" charset="0"/>
              </a:rPr>
              <a:t>iteratiu</a:t>
            </a:r>
            <a:r>
              <a:rPr lang="es-ES" altLang="ca-ES" sz="2400" b="0" u="none" dirty="0">
                <a:solidFill>
                  <a:srgbClr val="000000"/>
                </a:solidFill>
                <a:latin typeface="Arial" charset="0"/>
                <a:cs typeface="Arial" charset="0"/>
              </a:rPr>
              <a:t> – </a:t>
            </a:r>
            <a:r>
              <a:rPr lang="es-ES" altLang="ca-ES" sz="2400" b="0" u="none" dirty="0" err="1">
                <a:solidFill>
                  <a:srgbClr val="000000"/>
                </a:solidFill>
                <a:latin typeface="Arial" charset="0"/>
                <a:cs typeface="Arial" charset="0"/>
              </a:rPr>
              <a:t>d’anada</a:t>
            </a:r>
            <a:r>
              <a:rPr lang="es-ES" altLang="ca-ES" sz="2400" b="0" u="none" dirty="0">
                <a:solidFill>
                  <a:srgbClr val="000000"/>
                </a:solidFill>
                <a:latin typeface="Arial" charset="0"/>
                <a:cs typeface="Arial" charset="0"/>
              </a:rPr>
              <a:t> i </a:t>
            </a:r>
            <a:r>
              <a:rPr lang="es-ES" altLang="ca-ES" sz="2400" b="0" u="none" dirty="0" smtClean="0">
                <a:solidFill>
                  <a:srgbClr val="000000"/>
                </a:solidFill>
                <a:latin typeface="Arial" charset="0"/>
                <a:cs typeface="Arial" charset="0"/>
              </a:rPr>
              <a:t>tornada </a:t>
            </a:r>
            <a:r>
              <a:rPr lang="es-ES" altLang="ca-ES" sz="2400" b="0" u="none" dirty="0">
                <a:solidFill>
                  <a:srgbClr val="000000"/>
                </a:solidFill>
                <a:latin typeface="Arial" charset="0"/>
                <a:cs typeface="Arial" charset="0"/>
              </a:rPr>
              <a:t>del programa al </a:t>
            </a:r>
            <a:r>
              <a:rPr lang="es-ES" altLang="ca-ES" sz="2400" b="0" u="none" dirty="0" err="1">
                <a:solidFill>
                  <a:srgbClr val="000000"/>
                </a:solidFill>
                <a:latin typeface="Arial" charset="0"/>
                <a:cs typeface="Arial" charset="0"/>
              </a:rPr>
              <a:t>coneixement</a:t>
            </a:r>
            <a:r>
              <a:rPr lang="es-ES" altLang="ca-ES" sz="2400" b="0" u="none" dirty="0">
                <a:solidFill>
                  <a:srgbClr val="000000"/>
                </a:solidFill>
                <a:latin typeface="Arial" charset="0"/>
                <a:cs typeface="Arial" charset="0"/>
              </a:rPr>
              <a:t> </a:t>
            </a:r>
            <a:r>
              <a:rPr lang="es-ES" altLang="ca-ES" sz="2400" b="0" u="none" dirty="0" err="1">
                <a:solidFill>
                  <a:srgbClr val="000000"/>
                </a:solidFill>
                <a:latin typeface="Arial" charset="0"/>
                <a:cs typeface="Arial" charset="0"/>
              </a:rPr>
              <a:t>necessari</a:t>
            </a:r>
            <a:r>
              <a:rPr lang="es-ES" altLang="ca-ES" sz="2400" b="0" u="none" dirty="0">
                <a:solidFill>
                  <a:srgbClr val="000000"/>
                </a:solidFill>
                <a:latin typeface="Arial" charset="0"/>
                <a:cs typeface="Arial" charset="0"/>
              </a:rPr>
              <a:t> en cada </a:t>
            </a:r>
            <a:r>
              <a:rPr lang="es-ES" altLang="ca-ES" sz="2400" b="0" u="none" dirty="0" err="1" smtClean="0">
                <a:solidFill>
                  <a:srgbClr val="000000"/>
                </a:solidFill>
                <a:latin typeface="Arial" charset="0"/>
                <a:cs typeface="Arial" charset="0"/>
              </a:rPr>
              <a:t>moment</a:t>
            </a:r>
            <a:r>
              <a:rPr lang="es-ES" altLang="ca-ES" sz="2400" b="0" u="none" dirty="0" smtClean="0">
                <a:solidFill>
                  <a:srgbClr val="000000"/>
                </a:solidFill>
                <a:latin typeface="Arial" charset="0"/>
                <a:cs typeface="Arial" charset="0"/>
              </a:rPr>
              <a:t> i viceversa.</a:t>
            </a:r>
            <a:endParaRPr lang="es-ES" altLang="ca-ES" sz="2400" b="0" u="none" dirty="0">
              <a:solidFill>
                <a:srgbClr val="000000"/>
              </a:solidFill>
              <a:latin typeface="Arial" charset="0"/>
              <a:cs typeface="Arial" charset="0"/>
            </a:endParaRPr>
          </a:p>
          <a:p>
            <a:pPr algn="l" eaLnBrk="1" hangingPunct="1">
              <a:lnSpc>
                <a:spcPct val="90000"/>
              </a:lnSpc>
              <a:spcBef>
                <a:spcPct val="20000"/>
              </a:spcBef>
              <a:spcAft>
                <a:spcPts val="600"/>
              </a:spcAft>
              <a:buClr>
                <a:srgbClr val="DA0015"/>
              </a:buClr>
              <a:buSzPct val="90000"/>
              <a:buFontTx/>
              <a:buChar char="•"/>
            </a:pPr>
            <a:r>
              <a:rPr lang="es-ES" altLang="ca-ES" sz="2400" b="0" u="none" dirty="0">
                <a:solidFill>
                  <a:srgbClr val="000000"/>
                </a:solidFill>
                <a:latin typeface="Arial" charset="0"/>
                <a:cs typeface="Arial" charset="0"/>
              </a:rPr>
              <a:t> </a:t>
            </a:r>
            <a:r>
              <a:rPr lang="es-ES" altLang="ca-ES" sz="2400" b="0" u="none" dirty="0" err="1">
                <a:solidFill>
                  <a:srgbClr val="000000"/>
                </a:solidFill>
                <a:latin typeface="Arial" charset="0"/>
                <a:cs typeface="Arial" charset="0"/>
              </a:rPr>
              <a:t>Recordeu</a:t>
            </a:r>
            <a:r>
              <a:rPr lang="es-ES" altLang="ca-ES" sz="2400" b="0" u="none" dirty="0">
                <a:solidFill>
                  <a:srgbClr val="000000"/>
                </a:solidFill>
                <a:latin typeface="Arial" charset="0"/>
                <a:cs typeface="Arial" charset="0"/>
              </a:rPr>
              <a:t>: no hi ha </a:t>
            </a:r>
            <a:r>
              <a:rPr lang="es-ES" altLang="ca-ES" sz="2400" b="0" u="none" dirty="0" err="1">
                <a:solidFill>
                  <a:srgbClr val="000000"/>
                </a:solidFill>
                <a:latin typeface="Arial" charset="0"/>
                <a:cs typeface="Arial" charset="0"/>
              </a:rPr>
              <a:t>millor</a:t>
            </a:r>
            <a:r>
              <a:rPr lang="es-ES" altLang="ca-ES" sz="2400" b="0" u="none" dirty="0">
                <a:solidFill>
                  <a:srgbClr val="000000"/>
                </a:solidFill>
                <a:latin typeface="Arial" charset="0"/>
                <a:cs typeface="Arial" charset="0"/>
              </a:rPr>
              <a:t> </a:t>
            </a:r>
            <a:r>
              <a:rPr lang="es-ES" altLang="ca-ES" sz="2400" b="0" u="none" dirty="0" err="1">
                <a:solidFill>
                  <a:srgbClr val="000000"/>
                </a:solidFill>
                <a:latin typeface="Arial" charset="0"/>
                <a:cs typeface="Arial" charset="0"/>
              </a:rPr>
              <a:t>avaluació</a:t>
            </a:r>
            <a:r>
              <a:rPr lang="es-ES" altLang="ca-ES" sz="2400" b="0" u="none" dirty="0">
                <a:solidFill>
                  <a:srgbClr val="000000"/>
                </a:solidFill>
                <a:latin typeface="Arial" charset="0"/>
                <a:cs typeface="Arial" charset="0"/>
              </a:rPr>
              <a:t> </a:t>
            </a:r>
            <a:r>
              <a:rPr lang="es-ES" altLang="ca-ES" sz="2400" b="0" u="none" dirty="0" err="1">
                <a:solidFill>
                  <a:srgbClr val="000000"/>
                </a:solidFill>
                <a:latin typeface="Arial" charset="0"/>
                <a:cs typeface="Arial" charset="0"/>
              </a:rPr>
              <a:t>expost</a:t>
            </a:r>
            <a:r>
              <a:rPr lang="es-ES" altLang="ca-ES" sz="2400" b="0" u="none" dirty="0">
                <a:solidFill>
                  <a:srgbClr val="000000"/>
                </a:solidFill>
                <a:latin typeface="Arial" charset="0"/>
                <a:cs typeface="Arial" charset="0"/>
              </a:rPr>
              <a:t> que una </a:t>
            </a:r>
            <a:r>
              <a:rPr lang="es-ES" altLang="ca-ES" sz="2400" b="0" u="none" dirty="0" err="1">
                <a:solidFill>
                  <a:srgbClr val="000000"/>
                </a:solidFill>
                <a:latin typeface="Arial" charset="0"/>
                <a:cs typeface="Arial" charset="0"/>
              </a:rPr>
              <a:t>avaluació</a:t>
            </a:r>
            <a:r>
              <a:rPr lang="es-ES" altLang="ca-ES" sz="2400" b="0" u="none" dirty="0">
                <a:solidFill>
                  <a:srgbClr val="000000"/>
                </a:solidFill>
                <a:latin typeface="Arial" charset="0"/>
                <a:cs typeface="Arial" charset="0"/>
              </a:rPr>
              <a:t> </a:t>
            </a:r>
            <a:r>
              <a:rPr lang="es-ES" altLang="ca-ES" sz="2400" b="0" u="none" dirty="0" err="1">
                <a:solidFill>
                  <a:srgbClr val="000000"/>
                </a:solidFill>
                <a:latin typeface="Arial" charset="0"/>
                <a:cs typeface="Arial" charset="0"/>
              </a:rPr>
              <a:t>exante</a:t>
            </a:r>
            <a:r>
              <a:rPr lang="es-ES" altLang="ca-ES" sz="2400" b="0" u="none" dirty="0">
                <a:solidFill>
                  <a:srgbClr val="000000"/>
                </a:solidFill>
                <a:latin typeface="Arial" charset="0"/>
                <a:cs typeface="Arial" charset="0"/>
              </a:rPr>
              <a:t> !</a:t>
            </a:r>
            <a:endParaRPr lang="ca-ES" altLang="ca-ES" sz="2400" b="0" u="none" dirty="0">
              <a:solidFill>
                <a:srgbClr val="90969B"/>
              </a:solidFill>
              <a:latin typeface="Arial" charset="0"/>
              <a:cs typeface="Arial" charset="0"/>
            </a:endParaRPr>
          </a:p>
        </p:txBody>
      </p:sp>
      <p:sp>
        <p:nvSpPr>
          <p:cNvPr id="15365" name="Rectangle 13"/>
          <p:cNvSpPr>
            <a:spLocks noChangeArrowheads="1"/>
          </p:cNvSpPr>
          <p:nvPr/>
        </p:nvSpPr>
        <p:spPr bwMode="auto">
          <a:xfrm>
            <a:off x="9201150" y="1844675"/>
            <a:ext cx="431800" cy="3455988"/>
          </a:xfrm>
          <a:prstGeom prst="rect">
            <a:avLst/>
          </a:prstGeom>
          <a:solidFill>
            <a:schemeClr val="bg1"/>
          </a:solidFill>
          <a:ln w="9525" algn="ctr">
            <a:solidFill>
              <a:schemeClr val="bg1"/>
            </a:solidFill>
            <a:miter lim="800000"/>
            <a:headEnd/>
            <a:tailEnd/>
          </a:ln>
        </p:spPr>
        <p:txBody>
          <a:bodyPr wrap="none" tIns="118800" bIns="82800" anchor="ctr"/>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eaLnBrk="1" hangingPunct="1"/>
            <a:endParaRPr lang="ca-ES" altLang="ca-ES"/>
          </a:p>
        </p:txBody>
      </p:sp>
      <p:pic>
        <p:nvPicPr>
          <p:cNvPr id="1536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923" y="2133601"/>
            <a:ext cx="2881052" cy="287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83527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txBox="1">
            <a:spLocks noChangeArrowheads="1"/>
          </p:cNvSpPr>
          <p:nvPr/>
        </p:nvSpPr>
        <p:spPr bwMode="auto">
          <a:xfrm>
            <a:off x="7938" y="476250"/>
            <a:ext cx="9906000" cy="6381750"/>
          </a:xfrm>
          <a:prstGeom prst="rect">
            <a:avLst/>
          </a:prstGeom>
          <a:gradFill>
            <a:gsLst>
              <a:gs pos="87000">
                <a:srgbClr val="CAD7EF"/>
              </a:gs>
              <a:gs pos="0">
                <a:schemeClr val="accent2"/>
              </a:gs>
              <a:gs pos="88000">
                <a:schemeClr val="accent1">
                  <a:tint val="44500"/>
                  <a:satMod val="160000"/>
                </a:schemeClr>
              </a:gs>
              <a:gs pos="100000">
                <a:schemeClr val="bg1"/>
              </a:gs>
            </a:gsLst>
            <a:lin ang="5400000" scaled="0"/>
          </a:gradFill>
          <a:ln w="9525">
            <a:solidFill>
              <a:srgbClr val="FFFFFF"/>
            </a:solidFill>
            <a:miter lim="800000"/>
            <a:headEnd/>
            <a:tailEnd/>
          </a:ln>
        </p:spPr>
        <p:txBody>
          <a:bodyPr lIns="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endParaRPr lang="ca-ES" sz="4000" u="none" dirty="0" smtClean="0">
              <a:solidFill>
                <a:srgbClr val="CC0000"/>
              </a:solidFill>
              <a:latin typeface="Arial" charset="0"/>
              <a:cs typeface="Arial" charset="0"/>
            </a:endParaRPr>
          </a:p>
          <a:p>
            <a:pPr eaLnBrk="1" hangingPunct="1">
              <a:lnSpc>
                <a:spcPct val="100000"/>
              </a:lnSpc>
              <a:spcBef>
                <a:spcPct val="0"/>
              </a:spcBef>
              <a:defRPr/>
            </a:pPr>
            <a:r>
              <a:rPr lang="ca-ES" sz="6000" u="none" dirty="0" smtClean="0">
                <a:solidFill>
                  <a:schemeClr val="bg1"/>
                </a:solidFill>
                <a:latin typeface="Arial" charset="0"/>
                <a:cs typeface="Arial" charset="0"/>
              </a:rPr>
              <a:t>Repte 2</a:t>
            </a:r>
          </a:p>
          <a:p>
            <a:pPr eaLnBrk="1" hangingPunct="1">
              <a:lnSpc>
                <a:spcPct val="100000"/>
              </a:lnSpc>
              <a:spcBef>
                <a:spcPct val="0"/>
              </a:spcBef>
              <a:defRPr/>
            </a:pPr>
            <a:r>
              <a:rPr lang="ca-ES" sz="5400" u="none" dirty="0" smtClean="0">
                <a:solidFill>
                  <a:schemeClr val="bg1"/>
                </a:solidFill>
                <a:latin typeface="Arial" charset="0"/>
                <a:cs typeface="Arial" charset="0"/>
              </a:rPr>
              <a:t>Generar bones preguntes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txBox="1">
            <a:spLocks noChangeArrowheads="1"/>
          </p:cNvSpPr>
          <p:nvPr/>
        </p:nvSpPr>
        <p:spPr bwMode="auto">
          <a:xfrm>
            <a:off x="454819" y="692150"/>
            <a:ext cx="9432925" cy="720626"/>
          </a:xfrm>
          <a:prstGeom prst="rect">
            <a:avLst/>
          </a:prstGeom>
          <a:solidFill>
            <a:srgbClr val="FFFFFF"/>
          </a:solidFill>
          <a:ln w="9525">
            <a:solidFill>
              <a:srgbClr val="FFFFFF"/>
            </a:solidFill>
            <a:miter lim="800000"/>
            <a:headEnd/>
            <a:tailEnd/>
          </a:ln>
        </p:spPr>
        <p:txBody>
          <a:bodyPr lIns="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100000"/>
              </a:lnSpc>
              <a:spcBef>
                <a:spcPct val="0"/>
              </a:spcBef>
            </a:pPr>
            <a:r>
              <a:rPr lang="ca-ES" altLang="ca-ES" sz="3200" u="none" dirty="0" smtClean="0">
                <a:solidFill>
                  <a:srgbClr val="CC0000"/>
                </a:solidFill>
                <a:latin typeface="Arial" charset="0"/>
                <a:cs typeface="Arial" charset="0"/>
              </a:rPr>
              <a:t>La importància de la </a:t>
            </a:r>
            <a:r>
              <a:rPr lang="ca-ES" altLang="ca-ES" sz="3200" u="none" dirty="0" smtClean="0">
                <a:solidFill>
                  <a:srgbClr val="CC0000"/>
                </a:solidFill>
                <a:latin typeface="Arial" charset="0"/>
                <a:cs typeface="Arial" charset="0"/>
              </a:rPr>
              <a:t>pregunta</a:t>
            </a:r>
            <a:endParaRPr lang="ca-ES" altLang="ca-ES" sz="3200" u="none" dirty="0">
              <a:solidFill>
                <a:srgbClr val="CC0000"/>
              </a:solidFill>
              <a:latin typeface="Arial" charset="0"/>
              <a:cs typeface="Arial" charset="0"/>
            </a:endParaRPr>
          </a:p>
        </p:txBody>
      </p:sp>
      <p:sp>
        <p:nvSpPr>
          <p:cNvPr id="15363" name="Rectangle 11"/>
          <p:cNvSpPr>
            <a:spLocks noChangeArrowheads="1"/>
          </p:cNvSpPr>
          <p:nvPr/>
        </p:nvSpPr>
        <p:spPr bwMode="auto">
          <a:xfrm>
            <a:off x="776288" y="1628775"/>
            <a:ext cx="6858000" cy="4321175"/>
          </a:xfrm>
          <a:prstGeom prst="rect">
            <a:avLst/>
          </a:prstGeom>
          <a:noFill/>
          <a:ln w="9525">
            <a:solidFill>
              <a:srgbClr val="FFFFE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88900" indent="-88900"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100000"/>
              </a:lnSpc>
              <a:spcBef>
                <a:spcPct val="20000"/>
              </a:spcBef>
              <a:spcAft>
                <a:spcPts val="600"/>
              </a:spcAft>
              <a:buClr>
                <a:schemeClr val="tx1"/>
              </a:buClr>
              <a:buSzPct val="90000"/>
              <a:buFont typeface="Wingdings" pitchFamily="2" charset="2"/>
              <a:buNone/>
            </a:pPr>
            <a:endParaRPr lang="es-ES" altLang="ca-ES" sz="2800" u="none">
              <a:solidFill>
                <a:schemeClr val="tx1"/>
              </a:solidFill>
              <a:latin typeface="Arial" charset="0"/>
              <a:cs typeface="Arial" charset="0"/>
            </a:endParaRPr>
          </a:p>
          <a:p>
            <a:pPr algn="l" eaLnBrk="1" hangingPunct="1">
              <a:lnSpc>
                <a:spcPct val="100000"/>
              </a:lnSpc>
              <a:spcBef>
                <a:spcPct val="20000"/>
              </a:spcBef>
              <a:spcAft>
                <a:spcPts val="600"/>
              </a:spcAft>
              <a:buClr>
                <a:schemeClr val="tx1"/>
              </a:buClr>
              <a:buSzPct val="90000"/>
              <a:buFont typeface="Wingdings" pitchFamily="2" charset="2"/>
              <a:buNone/>
            </a:pPr>
            <a:endParaRPr lang="es-ES" altLang="ca-ES" sz="2800" u="none">
              <a:solidFill>
                <a:schemeClr val="tx1"/>
              </a:solidFill>
              <a:latin typeface="Arial" charset="0"/>
              <a:cs typeface="Arial" charset="0"/>
            </a:endParaRPr>
          </a:p>
        </p:txBody>
      </p:sp>
      <p:sp>
        <p:nvSpPr>
          <p:cNvPr id="15364" name="Rectangle 35"/>
          <p:cNvSpPr>
            <a:spLocks noChangeArrowheads="1"/>
          </p:cNvSpPr>
          <p:nvPr/>
        </p:nvSpPr>
        <p:spPr bwMode="auto">
          <a:xfrm>
            <a:off x="273050" y="1557338"/>
            <a:ext cx="89281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18800" rIns="108000" bIns="118800"/>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algn="l" eaLnBrk="1" hangingPunct="1">
              <a:lnSpc>
                <a:spcPct val="90000"/>
              </a:lnSpc>
              <a:spcBef>
                <a:spcPct val="20000"/>
              </a:spcBef>
              <a:spcAft>
                <a:spcPts val="600"/>
              </a:spcAft>
              <a:buClr>
                <a:srgbClr val="DA0015"/>
              </a:buClr>
              <a:buSzPct val="90000"/>
              <a:buFontTx/>
              <a:buChar char="•"/>
            </a:pPr>
            <a:r>
              <a:rPr lang="ca-ES" altLang="ca-ES" sz="2800" b="0" u="none" dirty="0">
                <a:solidFill>
                  <a:srgbClr val="000000"/>
                </a:solidFill>
                <a:latin typeface="Arial" charset="0"/>
                <a:cs typeface="Arial" charset="0"/>
              </a:rPr>
              <a:t> L’avaluació </a:t>
            </a:r>
            <a:r>
              <a:rPr lang="ca-ES" altLang="ca-ES" sz="2800" b="0" u="none" dirty="0" smtClean="0">
                <a:solidFill>
                  <a:srgbClr val="000000"/>
                </a:solidFill>
                <a:latin typeface="Arial" charset="0"/>
                <a:cs typeface="Arial" charset="0"/>
              </a:rPr>
              <a:t>és una activitat de recerca aplicada que dón</a:t>
            </a:r>
            <a:r>
              <a:rPr lang="ca-ES" altLang="ca-ES" sz="2800" b="0" u="none" dirty="0" smtClean="0">
                <a:solidFill>
                  <a:srgbClr val="000000"/>
                </a:solidFill>
                <a:latin typeface="Arial" charset="0"/>
                <a:cs typeface="Arial" charset="0"/>
              </a:rPr>
              <a:t>a respostes a preguntes ben formulades.</a:t>
            </a:r>
            <a:endParaRPr lang="ca-ES" altLang="ca-ES" sz="2800" b="0" u="none" dirty="0">
              <a:solidFill>
                <a:srgbClr val="000000"/>
              </a:solidFill>
              <a:latin typeface="Arial" charset="0"/>
              <a:cs typeface="Arial" charset="0"/>
            </a:endParaRPr>
          </a:p>
          <a:p>
            <a:pPr algn="l" eaLnBrk="1" hangingPunct="1">
              <a:lnSpc>
                <a:spcPct val="90000"/>
              </a:lnSpc>
              <a:spcBef>
                <a:spcPct val="20000"/>
              </a:spcBef>
              <a:spcAft>
                <a:spcPts val="600"/>
              </a:spcAft>
              <a:buClr>
                <a:srgbClr val="DA0015"/>
              </a:buClr>
              <a:buSzPct val="90000"/>
              <a:buFontTx/>
              <a:buChar char="•"/>
            </a:pPr>
            <a:r>
              <a:rPr lang="es-ES" altLang="ca-ES" sz="2800" b="0" u="none" dirty="0">
                <a:solidFill>
                  <a:srgbClr val="000000"/>
                </a:solidFill>
                <a:latin typeface="Arial" charset="0"/>
                <a:cs typeface="Arial" charset="0"/>
              </a:rPr>
              <a:t> </a:t>
            </a:r>
            <a:r>
              <a:rPr lang="es-ES" altLang="ca-ES" sz="2800" b="0" u="none" dirty="0" smtClean="0">
                <a:solidFill>
                  <a:srgbClr val="000000"/>
                </a:solidFill>
                <a:latin typeface="Arial" charset="0"/>
                <a:cs typeface="Arial" charset="0"/>
              </a:rPr>
              <a:t>Hi ha </a:t>
            </a:r>
            <a:r>
              <a:rPr lang="es-ES" altLang="ca-ES" sz="2800" b="0" u="none" dirty="0" err="1" smtClean="0">
                <a:solidFill>
                  <a:srgbClr val="000000"/>
                </a:solidFill>
                <a:latin typeface="Arial" charset="0"/>
                <a:cs typeface="Arial" charset="0"/>
              </a:rPr>
              <a:t>moltes</a:t>
            </a:r>
            <a:r>
              <a:rPr lang="es-ES" altLang="ca-ES" sz="2800" b="0" u="none" dirty="0" smtClean="0">
                <a:solidFill>
                  <a:srgbClr val="000000"/>
                </a:solidFill>
                <a:latin typeface="Arial" charset="0"/>
                <a:cs typeface="Arial" charset="0"/>
              </a:rPr>
              <a:t> preguntes </a:t>
            </a:r>
            <a:r>
              <a:rPr lang="es-ES" altLang="ca-ES" sz="2800" b="0" u="none" dirty="0" err="1" smtClean="0">
                <a:solidFill>
                  <a:srgbClr val="000000"/>
                </a:solidFill>
                <a:latin typeface="Arial" charset="0"/>
                <a:cs typeface="Arial" charset="0"/>
              </a:rPr>
              <a:t>possibles</a:t>
            </a:r>
            <a:r>
              <a:rPr lang="es-ES" altLang="ca-ES" sz="2800" b="0" u="none" dirty="0" smtClean="0">
                <a:solidFill>
                  <a:srgbClr val="000000"/>
                </a:solidFill>
                <a:latin typeface="Arial" charset="0"/>
                <a:cs typeface="Arial" charset="0"/>
              </a:rPr>
              <a:t> sobre un </a:t>
            </a:r>
            <a:r>
              <a:rPr lang="es-ES" altLang="ca-ES" sz="2800" b="0" u="none" dirty="0" err="1" smtClean="0">
                <a:solidFill>
                  <a:srgbClr val="000000"/>
                </a:solidFill>
                <a:latin typeface="Arial" charset="0"/>
                <a:cs typeface="Arial" charset="0"/>
              </a:rPr>
              <a:t>mateix</a:t>
            </a:r>
            <a:r>
              <a:rPr lang="es-ES" altLang="ca-ES" sz="2800" b="0" u="none" dirty="0" smtClean="0">
                <a:solidFill>
                  <a:srgbClr val="000000"/>
                </a:solidFill>
                <a:latin typeface="Arial" charset="0"/>
                <a:cs typeface="Arial" charset="0"/>
              </a:rPr>
              <a:t> programa, </a:t>
            </a:r>
            <a:r>
              <a:rPr lang="es-ES" altLang="ca-ES" sz="2800" b="0" u="none" dirty="0" err="1" smtClean="0">
                <a:solidFill>
                  <a:srgbClr val="000000"/>
                </a:solidFill>
                <a:latin typeface="Arial" charset="0"/>
                <a:cs typeface="Arial" charset="0"/>
              </a:rPr>
              <a:t>però</a:t>
            </a:r>
            <a:r>
              <a:rPr lang="es-ES" altLang="ca-ES" sz="2800" b="0" u="none" dirty="0" smtClean="0">
                <a:solidFill>
                  <a:srgbClr val="000000"/>
                </a:solidFill>
                <a:latin typeface="Arial" charset="0"/>
                <a:cs typeface="Arial" charset="0"/>
              </a:rPr>
              <a:t> </a:t>
            </a:r>
            <a:r>
              <a:rPr lang="es-ES" altLang="ca-ES" sz="2800" b="0" u="none" dirty="0" err="1">
                <a:solidFill>
                  <a:srgbClr val="000000"/>
                </a:solidFill>
                <a:latin typeface="Arial" charset="0"/>
                <a:cs typeface="Arial" charset="0"/>
              </a:rPr>
              <a:t>poques</a:t>
            </a:r>
            <a:r>
              <a:rPr lang="es-ES" altLang="ca-ES" sz="2800" b="0" u="none" dirty="0">
                <a:solidFill>
                  <a:srgbClr val="000000"/>
                </a:solidFill>
                <a:latin typeface="Arial" charset="0"/>
                <a:cs typeface="Arial" charset="0"/>
              </a:rPr>
              <a:t> de ‘</a:t>
            </a:r>
            <a:r>
              <a:rPr lang="es-ES" altLang="ca-ES" sz="2800" b="0" u="none" dirty="0" err="1">
                <a:solidFill>
                  <a:srgbClr val="000000"/>
                </a:solidFill>
                <a:latin typeface="Arial" charset="0"/>
                <a:cs typeface="Arial" charset="0"/>
              </a:rPr>
              <a:t>rellevants</a:t>
            </a:r>
            <a:r>
              <a:rPr lang="es-ES" altLang="ca-ES" sz="2800" b="0" u="none" dirty="0">
                <a:solidFill>
                  <a:srgbClr val="000000"/>
                </a:solidFill>
                <a:latin typeface="Arial" charset="0"/>
                <a:cs typeface="Arial" charset="0"/>
              </a:rPr>
              <a:t>’</a:t>
            </a:r>
          </a:p>
          <a:p>
            <a:pPr algn="l" eaLnBrk="1" hangingPunct="1">
              <a:lnSpc>
                <a:spcPct val="90000"/>
              </a:lnSpc>
              <a:spcBef>
                <a:spcPct val="20000"/>
              </a:spcBef>
              <a:spcAft>
                <a:spcPts val="600"/>
              </a:spcAft>
              <a:buClr>
                <a:srgbClr val="DA0015"/>
              </a:buClr>
              <a:buSzPct val="90000"/>
              <a:buFontTx/>
              <a:buChar char="•"/>
            </a:pPr>
            <a:r>
              <a:rPr lang="es-ES" altLang="ca-ES" sz="2800" b="0" u="none" dirty="0" smtClean="0">
                <a:solidFill>
                  <a:srgbClr val="000000"/>
                </a:solidFill>
                <a:latin typeface="Arial" charset="0"/>
                <a:cs typeface="Arial" charset="0"/>
              </a:rPr>
              <a:t> </a:t>
            </a:r>
            <a:r>
              <a:rPr lang="es-ES" altLang="ca-ES" sz="2800" b="0" u="none" dirty="0" err="1" smtClean="0">
                <a:solidFill>
                  <a:srgbClr val="000000"/>
                </a:solidFill>
                <a:latin typeface="Arial" charset="0"/>
                <a:cs typeface="Arial" charset="0"/>
              </a:rPr>
              <a:t>Ens</a:t>
            </a:r>
            <a:r>
              <a:rPr lang="es-ES" altLang="ca-ES" sz="2800" b="0" u="none" dirty="0" smtClean="0">
                <a:solidFill>
                  <a:srgbClr val="000000"/>
                </a:solidFill>
                <a:latin typeface="Arial" charset="0"/>
                <a:cs typeface="Arial" charset="0"/>
              </a:rPr>
              <a:t> </a:t>
            </a:r>
            <a:r>
              <a:rPr lang="es-ES" altLang="ca-ES" sz="2800" b="0" u="none" dirty="0" err="1">
                <a:solidFill>
                  <a:srgbClr val="000000"/>
                </a:solidFill>
                <a:latin typeface="Arial" charset="0"/>
                <a:cs typeface="Arial" charset="0"/>
              </a:rPr>
              <a:t>ajudem</a:t>
            </a:r>
            <a:r>
              <a:rPr lang="es-ES" altLang="ca-ES" sz="2800" b="0" u="none" dirty="0">
                <a:solidFill>
                  <a:srgbClr val="000000"/>
                </a:solidFill>
                <a:latin typeface="Arial" charset="0"/>
                <a:cs typeface="Arial" charset="0"/>
              </a:rPr>
              <a:t> de la </a:t>
            </a:r>
            <a:r>
              <a:rPr lang="es-ES" altLang="ca-ES" sz="2800" b="0" u="none" dirty="0" err="1">
                <a:solidFill>
                  <a:srgbClr val="000000"/>
                </a:solidFill>
                <a:latin typeface="Arial" charset="0"/>
                <a:cs typeface="Arial" charset="0"/>
              </a:rPr>
              <a:t>teoria</a:t>
            </a:r>
            <a:r>
              <a:rPr lang="es-ES" altLang="ca-ES" sz="2800" b="0" u="none" dirty="0">
                <a:solidFill>
                  <a:srgbClr val="000000"/>
                </a:solidFill>
                <a:latin typeface="Arial" charset="0"/>
                <a:cs typeface="Arial" charset="0"/>
              </a:rPr>
              <a:t> del programa per construir-les – </a:t>
            </a:r>
            <a:r>
              <a:rPr lang="ca-ES" sz="2800" b="0" u="none" dirty="0">
                <a:solidFill>
                  <a:srgbClr val="000000"/>
                </a:solidFill>
                <a:latin typeface="Arial" charset="0"/>
                <a:cs typeface="Arial" charset="0"/>
              </a:rPr>
              <a:t>esforç simplificador, modest i pràctic </a:t>
            </a:r>
            <a:r>
              <a:rPr lang="ca-ES" sz="2800" b="0" u="none" dirty="0">
                <a:solidFill>
                  <a:srgbClr val="000000"/>
                </a:solidFill>
                <a:latin typeface="Arial" charset="0"/>
                <a:cs typeface="Arial" charset="0"/>
              </a:rPr>
              <a:t>que ens explica quin és el problema, què pretén un programa, quins recursos es fan servir, quines activitats es realitzen, què generen aquestes activitats i com tot això millora la situació de partida.</a:t>
            </a:r>
            <a:r>
              <a:rPr lang="es-ES" altLang="ca-ES" sz="2800" b="0" u="none" dirty="0">
                <a:solidFill>
                  <a:srgbClr val="000000"/>
                </a:solidFill>
                <a:latin typeface="Arial" charset="0"/>
                <a:cs typeface="Arial" charset="0"/>
              </a:rPr>
              <a:t> </a:t>
            </a:r>
            <a:endParaRPr lang="ca-ES" altLang="ca-ES" sz="2800" b="0" u="none" dirty="0">
              <a:solidFill>
                <a:srgbClr val="000000"/>
              </a:solidFill>
              <a:latin typeface="Arial" charset="0"/>
              <a:cs typeface="Arial" charset="0"/>
            </a:endParaRPr>
          </a:p>
        </p:txBody>
      </p:sp>
      <p:sp>
        <p:nvSpPr>
          <p:cNvPr id="15365" name="Rectangle 13"/>
          <p:cNvSpPr>
            <a:spLocks noChangeArrowheads="1"/>
          </p:cNvSpPr>
          <p:nvPr/>
        </p:nvSpPr>
        <p:spPr bwMode="auto">
          <a:xfrm>
            <a:off x="9201150" y="1844675"/>
            <a:ext cx="431800" cy="3455988"/>
          </a:xfrm>
          <a:prstGeom prst="rect">
            <a:avLst/>
          </a:prstGeom>
          <a:solidFill>
            <a:schemeClr val="bg1"/>
          </a:solidFill>
          <a:ln w="9525" algn="ctr">
            <a:solidFill>
              <a:schemeClr val="bg1"/>
            </a:solidFill>
            <a:miter lim="800000"/>
            <a:headEnd/>
            <a:tailEnd/>
          </a:ln>
        </p:spPr>
        <p:txBody>
          <a:bodyPr wrap="none" tIns="118800" bIns="82800" anchor="ctr"/>
          <a:lstStyle>
            <a:lvl1pPr eaLnBrk="0" hangingPunct="0">
              <a:defRPr sz="1000" b="1" u="sng">
                <a:solidFill>
                  <a:srgbClr val="FFFFFF"/>
                </a:solidFill>
                <a:latin typeface="Helvetica" pitchFamily="-112" charset="0"/>
                <a:ea typeface="ＭＳ Ｐゴシック" pitchFamily="34" charset="-128"/>
              </a:defRPr>
            </a:lvl1pPr>
            <a:lvl2pPr marL="742950" indent="-285750" eaLnBrk="0" hangingPunct="0">
              <a:defRPr sz="1000" b="1" u="sng">
                <a:solidFill>
                  <a:srgbClr val="FFFFFF"/>
                </a:solidFill>
                <a:latin typeface="Helvetica" pitchFamily="-112" charset="0"/>
                <a:ea typeface="ＭＳ Ｐゴシック" pitchFamily="34" charset="-128"/>
              </a:defRPr>
            </a:lvl2pPr>
            <a:lvl3pPr marL="1143000" indent="-228600" eaLnBrk="0" hangingPunct="0">
              <a:defRPr sz="1000" b="1" u="sng">
                <a:solidFill>
                  <a:srgbClr val="FFFFFF"/>
                </a:solidFill>
                <a:latin typeface="Helvetica" pitchFamily="-112" charset="0"/>
                <a:ea typeface="ＭＳ Ｐゴシック" pitchFamily="34" charset="-128"/>
              </a:defRPr>
            </a:lvl3pPr>
            <a:lvl4pPr marL="1600200" indent="-228600" eaLnBrk="0" hangingPunct="0">
              <a:defRPr sz="1000" b="1" u="sng">
                <a:solidFill>
                  <a:srgbClr val="FFFFFF"/>
                </a:solidFill>
                <a:latin typeface="Helvetica" pitchFamily="-112" charset="0"/>
                <a:ea typeface="ＭＳ Ｐゴシック" pitchFamily="34" charset="-128"/>
              </a:defRPr>
            </a:lvl4pPr>
            <a:lvl5pPr marL="2057400" indent="-228600" eaLnBrk="0" hangingPunct="0">
              <a:defRPr sz="1000" b="1" u="sng">
                <a:solidFill>
                  <a:srgbClr val="FFFFFF"/>
                </a:solidFill>
                <a:latin typeface="Helvetica" pitchFamily="-112" charset="0"/>
                <a:ea typeface="ＭＳ Ｐゴシック" pitchFamily="34" charset="-128"/>
              </a:defRPr>
            </a:lvl5pPr>
            <a:lvl6pPr marL="25146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6pPr>
            <a:lvl7pPr marL="29718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7pPr>
            <a:lvl8pPr marL="34290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8pPr>
            <a:lvl9pPr marL="3886200" indent="-228600" algn="ctr" eaLnBrk="0" fontAlgn="base" hangingPunct="0">
              <a:lnSpc>
                <a:spcPct val="30000"/>
              </a:lnSpc>
              <a:spcBef>
                <a:spcPct val="50000"/>
              </a:spcBef>
              <a:spcAft>
                <a:spcPct val="0"/>
              </a:spcAft>
              <a:defRPr sz="1000" b="1" u="sng">
                <a:solidFill>
                  <a:srgbClr val="FFFFFF"/>
                </a:solidFill>
                <a:latin typeface="Helvetica" pitchFamily="-112" charset="0"/>
                <a:ea typeface="ＭＳ Ｐゴシック" pitchFamily="34" charset="-128"/>
              </a:defRPr>
            </a:lvl9pPr>
          </a:lstStyle>
          <a:p>
            <a:pPr eaLnBrk="1" hangingPunct="1"/>
            <a:endParaRPr lang="ca-ES" altLang="ca-ES"/>
          </a:p>
        </p:txBody>
      </p:sp>
    </p:spTree>
    <p:extLst>
      <p:ext uri="{BB962C8B-B14F-4D97-AF65-F5344CB8AC3E}">
        <p14:creationId xmlns:p14="http://schemas.microsoft.com/office/powerpoint/2010/main" val="4128806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9"/>
          <p:cNvSpPr>
            <a:spLocks noGrp="1" noChangeArrowheads="1"/>
          </p:cNvSpPr>
          <p:nvPr>
            <p:ph type="title" idx="4294967295"/>
          </p:nvPr>
        </p:nvSpPr>
        <p:spPr bwMode="auto">
          <a:xfrm>
            <a:off x="0" y="549275"/>
            <a:ext cx="8602663" cy="575469"/>
          </a:xfrm>
          <a:prstGeom prst="rect">
            <a:avLst/>
          </a:prstGeom>
          <a:solidFill>
            <a:srgbClr val="FFFFFF"/>
          </a:solidFill>
          <a:ln>
            <a:solidFill>
              <a:srgbClr val="000000"/>
            </a:solidFill>
            <a:miter lim="800000"/>
            <a:headEnd/>
            <a:tailEnd/>
          </a:ln>
        </p:spPr>
        <p:txBody>
          <a:bodyPr lIns="0" anchor="b"/>
          <a:lstStyle/>
          <a:p>
            <a:pPr eaLnBrk="1" hangingPunct="1"/>
            <a:r>
              <a:rPr lang="ca-ES" sz="2400" b="1" smtClean="0"/>
              <a:t> </a:t>
            </a:r>
            <a:r>
              <a:rPr lang="ca-ES" sz="2400" smtClean="0"/>
              <a:t>Teoria del programa:</a:t>
            </a:r>
            <a:r>
              <a:rPr lang="ca-ES" sz="2400" b="1" smtClean="0"/>
              <a:t> Identificar components</a:t>
            </a:r>
          </a:p>
        </p:txBody>
      </p:sp>
      <p:sp>
        <p:nvSpPr>
          <p:cNvPr id="71682" name="Rectangle 3"/>
          <p:cNvSpPr>
            <a:spLocks noChangeArrowheads="1"/>
          </p:cNvSpPr>
          <p:nvPr/>
        </p:nvSpPr>
        <p:spPr bwMode="auto">
          <a:xfrm>
            <a:off x="1833563" y="2328863"/>
            <a:ext cx="9144000" cy="138112"/>
          </a:xfrm>
          <a:prstGeom prst="rect">
            <a:avLst/>
          </a:prstGeom>
          <a:noFill/>
          <a:ln w="9525">
            <a:noFill/>
            <a:miter lim="800000"/>
            <a:headEnd/>
            <a:tailEnd/>
          </a:ln>
        </p:spPr>
        <p:txBody>
          <a:bodyPr>
            <a:spAutoFit/>
          </a:bodyPr>
          <a:lstStyle/>
          <a:p>
            <a:pPr algn="ctr">
              <a:lnSpc>
                <a:spcPct val="30000"/>
              </a:lnSpc>
              <a:spcBef>
                <a:spcPct val="50000"/>
              </a:spcBef>
            </a:pPr>
            <a:endParaRPr lang="ca-ES"/>
          </a:p>
        </p:txBody>
      </p:sp>
      <p:sp>
        <p:nvSpPr>
          <p:cNvPr id="71683" name="Text Box 4"/>
          <p:cNvSpPr txBox="1">
            <a:spLocks noChangeArrowheads="1"/>
          </p:cNvSpPr>
          <p:nvPr/>
        </p:nvSpPr>
        <p:spPr bwMode="auto">
          <a:xfrm>
            <a:off x="1352550" y="1773238"/>
            <a:ext cx="7634288" cy="701675"/>
          </a:xfrm>
          <a:prstGeom prst="rect">
            <a:avLst/>
          </a:prstGeom>
          <a:noFill/>
          <a:ln w="9525">
            <a:noFill/>
            <a:miter lim="800000"/>
            <a:headEnd/>
            <a:tailEnd/>
          </a:ln>
        </p:spPr>
        <p:txBody>
          <a:bodyPr>
            <a:spAutoFit/>
          </a:bodyPr>
          <a:lstStyle/>
          <a:p>
            <a:pPr marL="373063" indent="-373063" defTabSz="449263">
              <a:buClr>
                <a:srgbClr val="5B5249"/>
              </a:buClr>
              <a:buSzPct val="100000"/>
              <a:buFont typeface="Times New Roman" pitchFamily="18" charset="0"/>
              <a:buChar char="•"/>
            </a:pPr>
            <a:endParaRPr kumimoji="1" lang="ca-ES" sz="2000">
              <a:solidFill>
                <a:schemeClr val="tx1"/>
              </a:solidFill>
              <a:latin typeface="Tahoma" pitchFamily="34" charset="0"/>
            </a:endParaRPr>
          </a:p>
          <a:p>
            <a:pPr marL="373063" indent="-373063" defTabSz="449263">
              <a:buClr>
                <a:srgbClr val="5B5249"/>
              </a:buClr>
              <a:buSzPct val="100000"/>
              <a:buFont typeface="Times New Roman" pitchFamily="18" charset="0"/>
              <a:buNone/>
            </a:pPr>
            <a:endParaRPr kumimoji="1" lang="ca-ES" sz="2000">
              <a:solidFill>
                <a:schemeClr val="tx1"/>
              </a:solidFill>
              <a:latin typeface="Tahoma" pitchFamily="34" charset="0"/>
            </a:endParaRPr>
          </a:p>
        </p:txBody>
      </p:sp>
      <p:sp>
        <p:nvSpPr>
          <p:cNvPr id="71684" name="Text Box 6"/>
          <p:cNvSpPr txBox="1">
            <a:spLocks noChangeArrowheads="1"/>
          </p:cNvSpPr>
          <p:nvPr/>
        </p:nvSpPr>
        <p:spPr bwMode="auto">
          <a:xfrm>
            <a:off x="200025" y="1484313"/>
            <a:ext cx="1670050" cy="865187"/>
          </a:xfrm>
          <a:prstGeom prst="rect">
            <a:avLst/>
          </a:prstGeom>
          <a:solidFill>
            <a:srgbClr val="FF9900"/>
          </a:solidFill>
          <a:ln w="9525">
            <a:solidFill>
              <a:srgbClr val="000000"/>
            </a:solidFill>
            <a:miter lim="800000"/>
            <a:headEnd/>
            <a:tailEnd/>
          </a:ln>
        </p:spPr>
        <p:txBody>
          <a:bodyPr/>
          <a:lstStyle/>
          <a:p>
            <a:pPr algn="ctr">
              <a:lnSpc>
                <a:spcPct val="70000"/>
              </a:lnSpc>
              <a:buClr>
                <a:srgbClr val="5B5249"/>
              </a:buClr>
              <a:buSzPct val="100000"/>
              <a:buFont typeface="Times New Roman" pitchFamily="18" charset="0"/>
              <a:buNone/>
            </a:pPr>
            <a:endParaRPr lang="ca-ES" sz="1400" b="1" dirty="0">
              <a:solidFill>
                <a:srgbClr val="5B5249"/>
              </a:solidFill>
              <a:latin typeface="Arial" charset="0"/>
            </a:endParaRPr>
          </a:p>
          <a:p>
            <a:pPr algn="ctr">
              <a:lnSpc>
                <a:spcPct val="70000"/>
              </a:lnSpc>
              <a:buClr>
                <a:srgbClr val="5B5249"/>
              </a:buClr>
              <a:buSzPct val="100000"/>
              <a:buFont typeface="Times New Roman" pitchFamily="18" charset="0"/>
              <a:buNone/>
            </a:pPr>
            <a:r>
              <a:rPr lang="ca-ES" sz="2000" b="1" dirty="0" smtClean="0">
                <a:solidFill>
                  <a:srgbClr val="5B5249"/>
                </a:solidFill>
                <a:latin typeface="Arial" charset="0"/>
              </a:rPr>
              <a:t>Necessitats</a:t>
            </a:r>
            <a:endParaRPr lang="ca-ES" sz="2000" b="1" dirty="0">
              <a:solidFill>
                <a:srgbClr val="5B5249"/>
              </a:solidFill>
              <a:latin typeface="Arial" charset="0"/>
            </a:endParaRPr>
          </a:p>
        </p:txBody>
      </p:sp>
      <p:sp>
        <p:nvSpPr>
          <p:cNvPr id="71685" name="Text Box 7"/>
          <p:cNvSpPr txBox="1">
            <a:spLocks noChangeArrowheads="1"/>
          </p:cNvSpPr>
          <p:nvPr/>
        </p:nvSpPr>
        <p:spPr bwMode="auto">
          <a:xfrm>
            <a:off x="2000250" y="2854324"/>
            <a:ext cx="1670050" cy="1006723"/>
          </a:xfrm>
          <a:prstGeom prst="rect">
            <a:avLst/>
          </a:prstGeom>
          <a:solidFill>
            <a:srgbClr val="006600"/>
          </a:solidFill>
          <a:ln w="9525">
            <a:solidFill>
              <a:srgbClr val="000000"/>
            </a:solidFill>
            <a:miter lim="800000"/>
            <a:headEnd/>
            <a:tailEnd/>
          </a:ln>
        </p:spPr>
        <p:txBody>
          <a:bodyPr/>
          <a:lstStyle/>
          <a:p>
            <a:pPr algn="ctr">
              <a:lnSpc>
                <a:spcPct val="70000"/>
              </a:lnSpc>
              <a:buClr>
                <a:srgbClr val="5B5249"/>
              </a:buClr>
              <a:buSzPct val="100000"/>
              <a:buFont typeface="Times New Roman" pitchFamily="18" charset="0"/>
              <a:buNone/>
            </a:pPr>
            <a:endParaRPr lang="ca-ES" b="1" dirty="0">
              <a:latin typeface="Arial" charset="0"/>
            </a:endParaRPr>
          </a:p>
          <a:p>
            <a:pPr algn="ctr">
              <a:lnSpc>
                <a:spcPct val="70000"/>
              </a:lnSpc>
              <a:buClr>
                <a:srgbClr val="5B5249"/>
              </a:buClr>
              <a:buSzPct val="100000"/>
              <a:buFont typeface="Times New Roman" pitchFamily="18" charset="0"/>
              <a:buNone/>
            </a:pPr>
            <a:r>
              <a:rPr lang="ca-ES" sz="2000" b="1" dirty="0" smtClean="0">
                <a:latin typeface="Arial" charset="0"/>
              </a:rPr>
              <a:t>Recursos</a:t>
            </a:r>
            <a:endParaRPr lang="ca-ES" sz="2000" b="1" dirty="0">
              <a:latin typeface="Arial" charset="0"/>
            </a:endParaRPr>
          </a:p>
          <a:p>
            <a:pPr algn="ctr">
              <a:lnSpc>
                <a:spcPct val="70000"/>
              </a:lnSpc>
              <a:buClr>
                <a:srgbClr val="5B5249"/>
              </a:buClr>
              <a:buSzPct val="100000"/>
              <a:buFont typeface="Times New Roman" pitchFamily="18" charset="0"/>
              <a:buNone/>
            </a:pPr>
            <a:r>
              <a:rPr lang="ca-ES" sz="2000" b="1" dirty="0">
                <a:latin typeface="Arial" charset="0"/>
              </a:rPr>
              <a:t>(Inputs)</a:t>
            </a:r>
          </a:p>
        </p:txBody>
      </p:sp>
      <p:sp>
        <p:nvSpPr>
          <p:cNvPr id="71686" name="Text Box 8"/>
          <p:cNvSpPr txBox="1">
            <a:spLocks noChangeArrowheads="1"/>
          </p:cNvSpPr>
          <p:nvPr/>
        </p:nvSpPr>
        <p:spPr bwMode="auto">
          <a:xfrm>
            <a:off x="3944938" y="2854325"/>
            <a:ext cx="1670050" cy="1006722"/>
          </a:xfrm>
          <a:prstGeom prst="rect">
            <a:avLst/>
          </a:prstGeom>
          <a:solidFill>
            <a:srgbClr val="006600"/>
          </a:solidFill>
          <a:ln w="9525">
            <a:solidFill>
              <a:srgbClr val="000000"/>
            </a:solidFill>
            <a:miter lim="800000"/>
            <a:headEnd/>
            <a:tailEnd/>
          </a:ln>
        </p:spPr>
        <p:txBody>
          <a:bodyPr/>
          <a:lstStyle/>
          <a:p>
            <a:pPr algn="ctr">
              <a:lnSpc>
                <a:spcPct val="70000"/>
              </a:lnSpc>
              <a:buClr>
                <a:srgbClr val="5B5249"/>
              </a:buClr>
              <a:buSzPct val="100000"/>
              <a:buFont typeface="Times New Roman" pitchFamily="18" charset="0"/>
              <a:buNone/>
            </a:pPr>
            <a:endParaRPr lang="ca-ES" sz="1400" b="1" dirty="0" smtClean="0">
              <a:latin typeface="Arial" charset="0"/>
            </a:endParaRPr>
          </a:p>
          <a:p>
            <a:pPr algn="ctr">
              <a:lnSpc>
                <a:spcPct val="70000"/>
              </a:lnSpc>
              <a:buClr>
                <a:srgbClr val="5B5249"/>
              </a:buClr>
              <a:buSzPct val="100000"/>
              <a:buFont typeface="Times New Roman" pitchFamily="18" charset="0"/>
              <a:buNone/>
            </a:pPr>
            <a:r>
              <a:rPr lang="ca-ES" sz="2000" b="1" dirty="0" smtClean="0">
                <a:latin typeface="Arial" charset="0"/>
              </a:rPr>
              <a:t>Activitats</a:t>
            </a:r>
            <a:endParaRPr lang="ca-ES" sz="2000" b="1" dirty="0">
              <a:latin typeface="Arial" charset="0"/>
            </a:endParaRPr>
          </a:p>
        </p:txBody>
      </p:sp>
      <p:sp>
        <p:nvSpPr>
          <p:cNvPr id="71687" name="Text Box 9"/>
          <p:cNvSpPr txBox="1">
            <a:spLocks noChangeArrowheads="1"/>
          </p:cNvSpPr>
          <p:nvPr/>
        </p:nvSpPr>
        <p:spPr bwMode="auto">
          <a:xfrm>
            <a:off x="5889625" y="2854325"/>
            <a:ext cx="1670050" cy="1006722"/>
          </a:xfrm>
          <a:prstGeom prst="rect">
            <a:avLst/>
          </a:prstGeom>
          <a:solidFill>
            <a:srgbClr val="006600"/>
          </a:solidFill>
          <a:ln w="9525">
            <a:solidFill>
              <a:srgbClr val="000000"/>
            </a:solidFill>
            <a:miter lim="800000"/>
            <a:headEnd/>
            <a:tailEnd/>
          </a:ln>
        </p:spPr>
        <p:txBody>
          <a:bodyPr/>
          <a:lstStyle/>
          <a:p>
            <a:pPr algn="ctr">
              <a:lnSpc>
                <a:spcPct val="70000"/>
              </a:lnSpc>
              <a:buClr>
                <a:srgbClr val="5B5249"/>
              </a:buClr>
              <a:buSzPct val="100000"/>
              <a:buFont typeface="Times New Roman" pitchFamily="18" charset="0"/>
              <a:buNone/>
            </a:pPr>
            <a:endParaRPr lang="ca-ES" b="1" dirty="0">
              <a:latin typeface="Arial" charset="0"/>
            </a:endParaRPr>
          </a:p>
          <a:p>
            <a:pPr algn="ctr">
              <a:lnSpc>
                <a:spcPct val="70000"/>
              </a:lnSpc>
              <a:buClr>
                <a:srgbClr val="5B5249"/>
              </a:buClr>
              <a:buSzPct val="100000"/>
              <a:buFont typeface="Times New Roman" pitchFamily="18" charset="0"/>
              <a:buNone/>
            </a:pPr>
            <a:r>
              <a:rPr lang="ca-ES" sz="2000" b="1" dirty="0">
                <a:latin typeface="Arial" charset="0"/>
              </a:rPr>
              <a:t>Productes (Outputs)</a:t>
            </a:r>
          </a:p>
        </p:txBody>
      </p:sp>
      <p:sp>
        <p:nvSpPr>
          <p:cNvPr id="71688" name="Text Box 10"/>
          <p:cNvSpPr txBox="1">
            <a:spLocks noChangeArrowheads="1"/>
          </p:cNvSpPr>
          <p:nvPr/>
        </p:nvSpPr>
        <p:spPr bwMode="auto">
          <a:xfrm>
            <a:off x="7747000" y="1484313"/>
            <a:ext cx="1670050" cy="865187"/>
          </a:xfrm>
          <a:prstGeom prst="rect">
            <a:avLst/>
          </a:prstGeom>
          <a:solidFill>
            <a:srgbClr val="FF9900"/>
          </a:solidFill>
          <a:ln w="9525">
            <a:solidFill>
              <a:srgbClr val="000000"/>
            </a:solidFill>
            <a:miter lim="800000"/>
            <a:headEnd/>
            <a:tailEnd/>
          </a:ln>
        </p:spPr>
        <p:txBody>
          <a:bodyPr/>
          <a:lstStyle/>
          <a:p>
            <a:pPr algn="ctr">
              <a:lnSpc>
                <a:spcPct val="70000"/>
              </a:lnSpc>
              <a:buClr>
                <a:srgbClr val="5B5249"/>
              </a:buClr>
              <a:buSzPct val="100000"/>
              <a:buFont typeface="Times New Roman" pitchFamily="18" charset="0"/>
              <a:buNone/>
            </a:pPr>
            <a:r>
              <a:rPr lang="ca-ES" sz="2000" b="1" dirty="0" smtClean="0">
                <a:solidFill>
                  <a:srgbClr val="5B5249"/>
                </a:solidFill>
                <a:latin typeface="Arial" charset="0"/>
              </a:rPr>
              <a:t>Impactes</a:t>
            </a:r>
            <a:endParaRPr lang="ca-ES" sz="2000" b="1" dirty="0">
              <a:solidFill>
                <a:srgbClr val="5B5249"/>
              </a:solidFill>
              <a:latin typeface="Arial" charset="0"/>
            </a:endParaRPr>
          </a:p>
          <a:p>
            <a:pPr algn="ctr">
              <a:lnSpc>
                <a:spcPct val="70000"/>
              </a:lnSpc>
              <a:buClr>
                <a:srgbClr val="5B5249"/>
              </a:buClr>
              <a:buSzPct val="100000"/>
              <a:buFont typeface="Times New Roman" pitchFamily="18" charset="0"/>
              <a:buNone/>
            </a:pPr>
            <a:r>
              <a:rPr lang="ca-ES" sz="2000" b="1" dirty="0">
                <a:solidFill>
                  <a:srgbClr val="5B5249"/>
                </a:solidFill>
                <a:latin typeface="Arial" charset="0"/>
              </a:rPr>
              <a:t>(</a:t>
            </a:r>
            <a:r>
              <a:rPr lang="ca-ES" sz="2000" b="1" dirty="0" err="1">
                <a:solidFill>
                  <a:srgbClr val="5B5249"/>
                </a:solidFill>
                <a:latin typeface="Arial" charset="0"/>
              </a:rPr>
              <a:t>Outcomes</a:t>
            </a:r>
            <a:r>
              <a:rPr lang="ca-ES" sz="2000" b="1" dirty="0">
                <a:solidFill>
                  <a:srgbClr val="5B5249"/>
                </a:solidFill>
                <a:latin typeface="Arial" charset="0"/>
              </a:rPr>
              <a:t>)</a:t>
            </a:r>
          </a:p>
        </p:txBody>
      </p:sp>
      <p:sp>
        <p:nvSpPr>
          <p:cNvPr id="71689" name="Line 11"/>
          <p:cNvSpPr>
            <a:spLocks noChangeShapeType="1"/>
          </p:cNvSpPr>
          <p:nvPr/>
        </p:nvSpPr>
        <p:spPr bwMode="auto">
          <a:xfrm>
            <a:off x="920750" y="2349500"/>
            <a:ext cx="0" cy="862013"/>
          </a:xfrm>
          <a:prstGeom prst="line">
            <a:avLst/>
          </a:prstGeom>
          <a:noFill/>
          <a:ln w="9525">
            <a:solidFill>
              <a:schemeClr val="tx1"/>
            </a:solidFill>
            <a:round/>
            <a:headEnd/>
            <a:tailEnd/>
          </a:ln>
        </p:spPr>
        <p:txBody>
          <a:bodyPr lIns="90000" tIns="46800" rIns="90000" bIns="46800" anchor="ctr">
            <a:spAutoFit/>
          </a:bodyPr>
          <a:lstStyle/>
          <a:p>
            <a:endParaRPr lang="ca-ES"/>
          </a:p>
        </p:txBody>
      </p:sp>
      <p:sp>
        <p:nvSpPr>
          <p:cNvPr id="71690" name="Line 12"/>
          <p:cNvSpPr>
            <a:spLocks noChangeShapeType="1"/>
          </p:cNvSpPr>
          <p:nvPr/>
        </p:nvSpPr>
        <p:spPr bwMode="auto">
          <a:xfrm>
            <a:off x="920750" y="3213100"/>
            <a:ext cx="1008063" cy="0"/>
          </a:xfrm>
          <a:prstGeom prst="line">
            <a:avLst/>
          </a:prstGeom>
          <a:noFill/>
          <a:ln w="9525">
            <a:solidFill>
              <a:schemeClr val="tx1"/>
            </a:solidFill>
            <a:round/>
            <a:headEnd/>
            <a:tailEnd type="triangle" w="med" len="med"/>
          </a:ln>
        </p:spPr>
        <p:txBody>
          <a:bodyPr lIns="90000" tIns="46800" rIns="90000" bIns="46800" anchor="ctr">
            <a:spAutoFit/>
          </a:bodyPr>
          <a:lstStyle/>
          <a:p>
            <a:endParaRPr lang="ca-ES"/>
          </a:p>
        </p:txBody>
      </p:sp>
      <p:sp>
        <p:nvSpPr>
          <p:cNvPr id="71691" name="Line 13"/>
          <p:cNvSpPr>
            <a:spLocks noChangeShapeType="1"/>
          </p:cNvSpPr>
          <p:nvPr/>
        </p:nvSpPr>
        <p:spPr bwMode="auto">
          <a:xfrm>
            <a:off x="7616825" y="3286125"/>
            <a:ext cx="936625" cy="0"/>
          </a:xfrm>
          <a:prstGeom prst="line">
            <a:avLst/>
          </a:prstGeom>
          <a:noFill/>
          <a:ln w="9525">
            <a:solidFill>
              <a:schemeClr val="tx1"/>
            </a:solidFill>
            <a:round/>
            <a:headEnd/>
            <a:tailEnd/>
          </a:ln>
        </p:spPr>
        <p:txBody>
          <a:bodyPr lIns="90000" tIns="46800" rIns="90000" bIns="46800" anchor="ctr">
            <a:spAutoFit/>
          </a:bodyPr>
          <a:lstStyle/>
          <a:p>
            <a:endParaRPr lang="ca-ES"/>
          </a:p>
        </p:txBody>
      </p:sp>
      <p:sp>
        <p:nvSpPr>
          <p:cNvPr id="71692" name="Line 14"/>
          <p:cNvSpPr>
            <a:spLocks noChangeShapeType="1"/>
          </p:cNvSpPr>
          <p:nvPr/>
        </p:nvSpPr>
        <p:spPr bwMode="auto">
          <a:xfrm>
            <a:off x="8553450" y="2349500"/>
            <a:ext cx="0" cy="933450"/>
          </a:xfrm>
          <a:prstGeom prst="line">
            <a:avLst/>
          </a:prstGeom>
          <a:noFill/>
          <a:ln w="9525">
            <a:solidFill>
              <a:schemeClr val="tx1"/>
            </a:solidFill>
            <a:round/>
            <a:headEnd type="triangle" w="med" len="med"/>
            <a:tailEnd/>
          </a:ln>
        </p:spPr>
        <p:txBody>
          <a:bodyPr lIns="90000" tIns="46800" rIns="90000" bIns="46800" anchor="ctr">
            <a:spAutoFit/>
          </a:bodyPr>
          <a:lstStyle/>
          <a:p>
            <a:endParaRPr lang="ca-ES"/>
          </a:p>
        </p:txBody>
      </p:sp>
      <p:sp>
        <p:nvSpPr>
          <p:cNvPr id="71693" name="Line 20"/>
          <p:cNvSpPr>
            <a:spLocks noChangeShapeType="1"/>
          </p:cNvSpPr>
          <p:nvPr/>
        </p:nvSpPr>
        <p:spPr bwMode="auto">
          <a:xfrm>
            <a:off x="0" y="2492375"/>
            <a:ext cx="9906000" cy="0"/>
          </a:xfrm>
          <a:prstGeom prst="line">
            <a:avLst/>
          </a:prstGeom>
          <a:noFill/>
          <a:ln w="9525">
            <a:solidFill>
              <a:srgbClr val="006699"/>
            </a:solidFill>
            <a:round/>
            <a:headEnd/>
            <a:tailEnd/>
          </a:ln>
        </p:spPr>
        <p:txBody>
          <a:bodyPr lIns="90000" tIns="46800" rIns="90000" bIns="46800" anchor="ctr">
            <a:spAutoFit/>
          </a:bodyPr>
          <a:lstStyle/>
          <a:p>
            <a:endParaRPr lang="ca-ES"/>
          </a:p>
        </p:txBody>
      </p:sp>
      <p:sp>
        <p:nvSpPr>
          <p:cNvPr id="71694" name="Text Box 21"/>
          <p:cNvSpPr txBox="1">
            <a:spLocks noChangeArrowheads="1"/>
          </p:cNvSpPr>
          <p:nvPr/>
        </p:nvSpPr>
        <p:spPr bwMode="auto">
          <a:xfrm rot="5400000">
            <a:off x="9086850" y="1814513"/>
            <a:ext cx="1081088" cy="277812"/>
          </a:xfrm>
          <a:prstGeom prst="rect">
            <a:avLst/>
          </a:prstGeom>
          <a:noFill/>
          <a:ln w="9525">
            <a:noFill/>
            <a:miter lim="800000"/>
            <a:headEnd/>
            <a:tailEnd/>
          </a:ln>
        </p:spPr>
        <p:txBody>
          <a:bodyPr tIns="118800" bIns="82800">
            <a:spAutoFit/>
          </a:bodyPr>
          <a:lstStyle/>
          <a:p>
            <a:pPr algn="ctr">
              <a:lnSpc>
                <a:spcPct val="30000"/>
              </a:lnSpc>
              <a:spcBef>
                <a:spcPct val="50000"/>
              </a:spcBef>
            </a:pPr>
            <a:r>
              <a:rPr lang="ca-ES" sz="1600" b="1">
                <a:solidFill>
                  <a:schemeClr val="tx1"/>
                </a:solidFill>
                <a:latin typeface="Arial" charset="0"/>
              </a:rPr>
              <a:t>Societat</a:t>
            </a:r>
          </a:p>
        </p:txBody>
      </p:sp>
      <p:sp>
        <p:nvSpPr>
          <p:cNvPr id="71695" name="Text Box 22"/>
          <p:cNvSpPr txBox="1">
            <a:spLocks noChangeArrowheads="1"/>
          </p:cNvSpPr>
          <p:nvPr/>
        </p:nvSpPr>
        <p:spPr bwMode="auto">
          <a:xfrm rot="5400000">
            <a:off x="8547894" y="3867944"/>
            <a:ext cx="2159000" cy="277812"/>
          </a:xfrm>
          <a:prstGeom prst="rect">
            <a:avLst/>
          </a:prstGeom>
          <a:noFill/>
          <a:ln w="9525">
            <a:noFill/>
            <a:miter lim="800000"/>
            <a:headEnd/>
            <a:tailEnd/>
          </a:ln>
        </p:spPr>
        <p:txBody>
          <a:bodyPr tIns="118800" bIns="82800">
            <a:spAutoFit/>
          </a:bodyPr>
          <a:lstStyle/>
          <a:p>
            <a:pPr algn="ctr">
              <a:lnSpc>
                <a:spcPct val="30000"/>
              </a:lnSpc>
              <a:spcBef>
                <a:spcPct val="50000"/>
              </a:spcBef>
            </a:pPr>
            <a:r>
              <a:rPr lang="ca-ES" sz="1600" b="1">
                <a:solidFill>
                  <a:schemeClr val="tx1"/>
                </a:solidFill>
                <a:latin typeface="Arial" charset="0"/>
              </a:rPr>
              <a:t>Intervenció pública</a:t>
            </a:r>
          </a:p>
        </p:txBody>
      </p:sp>
      <p:sp>
        <p:nvSpPr>
          <p:cNvPr id="71696" name="Line 23"/>
          <p:cNvSpPr>
            <a:spLocks noChangeShapeType="1"/>
          </p:cNvSpPr>
          <p:nvPr/>
        </p:nvSpPr>
        <p:spPr bwMode="auto">
          <a:xfrm>
            <a:off x="5600700" y="3286125"/>
            <a:ext cx="288925" cy="0"/>
          </a:xfrm>
          <a:prstGeom prst="line">
            <a:avLst/>
          </a:prstGeom>
          <a:noFill/>
          <a:ln w="9525">
            <a:solidFill>
              <a:schemeClr val="tx1"/>
            </a:solidFill>
            <a:round/>
            <a:headEnd/>
            <a:tailEnd type="triangle" w="med" len="med"/>
          </a:ln>
        </p:spPr>
        <p:txBody>
          <a:bodyPr wrap="none" tIns="118800" bIns="82800" anchor="ctr"/>
          <a:lstStyle/>
          <a:p>
            <a:endParaRPr lang="ca-ES"/>
          </a:p>
        </p:txBody>
      </p:sp>
      <p:sp>
        <p:nvSpPr>
          <p:cNvPr id="71697" name="Line 24"/>
          <p:cNvSpPr>
            <a:spLocks noChangeShapeType="1"/>
          </p:cNvSpPr>
          <p:nvPr/>
        </p:nvSpPr>
        <p:spPr bwMode="auto">
          <a:xfrm>
            <a:off x="3657600" y="3286125"/>
            <a:ext cx="288925" cy="0"/>
          </a:xfrm>
          <a:prstGeom prst="line">
            <a:avLst/>
          </a:prstGeom>
          <a:noFill/>
          <a:ln w="9525">
            <a:solidFill>
              <a:schemeClr val="tx1"/>
            </a:solidFill>
            <a:round/>
            <a:headEnd/>
            <a:tailEnd type="triangle" w="med" len="med"/>
          </a:ln>
        </p:spPr>
        <p:txBody>
          <a:bodyPr wrap="none" tIns="118800" bIns="82800" anchor="ctr"/>
          <a:lstStyle/>
          <a:p>
            <a:endParaRPr lang="ca-ES"/>
          </a:p>
        </p:txBody>
      </p:sp>
      <p:sp>
        <p:nvSpPr>
          <p:cNvPr id="71698" name="Rectangle 26"/>
          <p:cNvSpPr>
            <a:spLocks noChangeArrowheads="1"/>
          </p:cNvSpPr>
          <p:nvPr/>
        </p:nvSpPr>
        <p:spPr bwMode="auto">
          <a:xfrm>
            <a:off x="1928813" y="2709862"/>
            <a:ext cx="5688012" cy="1246187"/>
          </a:xfrm>
          <a:prstGeom prst="rect">
            <a:avLst/>
          </a:prstGeom>
          <a:noFill/>
          <a:ln w="28575" algn="ctr">
            <a:solidFill>
              <a:schemeClr val="tx1"/>
            </a:solidFill>
            <a:miter lim="800000"/>
            <a:headEnd/>
            <a:tailEnd/>
          </a:ln>
        </p:spPr>
        <p:txBody>
          <a:bodyPr wrap="none" tIns="118800" bIns="82800" anchor="ctr"/>
          <a:lstStyle/>
          <a:p>
            <a:pPr algn="ctr">
              <a:lnSpc>
                <a:spcPct val="30000"/>
              </a:lnSpc>
              <a:spcBef>
                <a:spcPct val="50000"/>
              </a:spcBef>
            </a:pPr>
            <a:endParaRPr lang="ca-ES"/>
          </a:p>
        </p:txBody>
      </p:sp>
      <p:sp>
        <p:nvSpPr>
          <p:cNvPr id="71699" name="Text Box 27"/>
          <p:cNvSpPr txBox="1">
            <a:spLocks noChangeArrowheads="1"/>
          </p:cNvSpPr>
          <p:nvPr/>
        </p:nvSpPr>
        <p:spPr bwMode="auto">
          <a:xfrm>
            <a:off x="2008981" y="4222750"/>
            <a:ext cx="1655762" cy="2086570"/>
          </a:xfrm>
          <a:prstGeom prst="rect">
            <a:avLst/>
          </a:prstGeom>
          <a:solidFill>
            <a:srgbClr val="FFFFCC"/>
          </a:solidFill>
          <a:ln w="9525">
            <a:noFill/>
            <a:miter lim="800000"/>
            <a:headEnd/>
            <a:tailEnd/>
          </a:ln>
        </p:spPr>
        <p:txBody>
          <a:bodyPr/>
          <a:lstStyle/>
          <a:p>
            <a:pPr marL="177800">
              <a:lnSpc>
                <a:spcPct val="70000"/>
              </a:lnSpc>
              <a:buClr>
                <a:srgbClr val="5B5249"/>
              </a:buClr>
              <a:buSzPct val="100000"/>
              <a:buFont typeface="Times New Roman" pitchFamily="18" charset="0"/>
              <a:buNone/>
            </a:pPr>
            <a:endParaRPr lang="ca-ES" sz="2000" dirty="0">
              <a:solidFill>
                <a:srgbClr val="5B5249"/>
              </a:solidFill>
              <a:latin typeface="Arial" charset="0"/>
            </a:endParaRPr>
          </a:p>
          <a:p>
            <a:pPr marL="177800">
              <a:lnSpc>
                <a:spcPct val="70000"/>
              </a:lnSpc>
              <a:buClr>
                <a:srgbClr val="5B5249"/>
              </a:buClr>
              <a:buSzPct val="100000"/>
              <a:buFont typeface="Times New Roman" pitchFamily="18" charset="0"/>
              <a:buNone/>
            </a:pPr>
            <a:r>
              <a:rPr lang="ca-ES" sz="1600" b="1" u="sng" dirty="0">
                <a:solidFill>
                  <a:srgbClr val="5B5249"/>
                </a:solidFill>
                <a:latin typeface="Arial" charset="0"/>
              </a:rPr>
              <a:t>El que es necessita</a:t>
            </a:r>
          </a:p>
          <a:p>
            <a:pPr marL="177800">
              <a:lnSpc>
                <a:spcPct val="70000"/>
              </a:lnSpc>
              <a:buClr>
                <a:srgbClr val="5B5249"/>
              </a:buClr>
              <a:buSzPct val="100000"/>
              <a:buFont typeface="Times New Roman" pitchFamily="18" charset="0"/>
              <a:buNone/>
            </a:pPr>
            <a:endParaRPr lang="ca-ES" sz="1600" b="1" u="sng" dirty="0">
              <a:solidFill>
                <a:srgbClr val="5B5249"/>
              </a:solidFill>
              <a:latin typeface="Arial" charset="0"/>
            </a:endParaRPr>
          </a:p>
          <a:p>
            <a:pPr marL="177800">
              <a:lnSpc>
                <a:spcPct val="70000"/>
              </a:lnSpc>
              <a:buClr>
                <a:srgbClr val="5B5249"/>
              </a:buClr>
              <a:buSzPct val="100000"/>
              <a:buFont typeface="Times New Roman" pitchFamily="18" charset="0"/>
              <a:buChar char="•"/>
            </a:pPr>
            <a:r>
              <a:rPr lang="ca-ES" sz="1600" dirty="0">
                <a:solidFill>
                  <a:srgbClr val="5B5249"/>
                </a:solidFill>
                <a:latin typeface="Arial" charset="0"/>
              </a:rPr>
              <a:t> Mosquiteres</a:t>
            </a:r>
          </a:p>
          <a:p>
            <a:pPr marL="177800">
              <a:lnSpc>
                <a:spcPct val="70000"/>
              </a:lnSpc>
              <a:buClr>
                <a:srgbClr val="5B5249"/>
              </a:buClr>
              <a:buSzPct val="100000"/>
              <a:buFont typeface="Times New Roman" pitchFamily="18" charset="0"/>
              <a:buChar char="•"/>
            </a:pPr>
            <a:r>
              <a:rPr lang="ca-ES" sz="1600" dirty="0">
                <a:solidFill>
                  <a:srgbClr val="5B5249"/>
                </a:solidFill>
                <a:latin typeface="Arial" charset="0"/>
              </a:rPr>
              <a:t> </a:t>
            </a:r>
            <a:r>
              <a:rPr lang="ca-ES" sz="1600" dirty="0" smtClean="0">
                <a:solidFill>
                  <a:srgbClr val="5B5249"/>
                </a:solidFill>
                <a:latin typeface="Arial" charset="0"/>
              </a:rPr>
              <a:t>Transport</a:t>
            </a:r>
            <a:endParaRPr lang="ca-ES" sz="1600" dirty="0">
              <a:solidFill>
                <a:srgbClr val="5B5249"/>
              </a:solidFill>
              <a:latin typeface="Arial" charset="0"/>
            </a:endParaRPr>
          </a:p>
        </p:txBody>
      </p:sp>
      <p:sp>
        <p:nvSpPr>
          <p:cNvPr id="71700" name="Text Box 28"/>
          <p:cNvSpPr txBox="1">
            <a:spLocks noChangeArrowheads="1"/>
          </p:cNvSpPr>
          <p:nvPr/>
        </p:nvSpPr>
        <p:spPr bwMode="auto">
          <a:xfrm>
            <a:off x="3953668" y="4222750"/>
            <a:ext cx="1676400" cy="2086570"/>
          </a:xfrm>
          <a:prstGeom prst="rect">
            <a:avLst/>
          </a:prstGeom>
          <a:solidFill>
            <a:srgbClr val="FFFFCC"/>
          </a:solidFill>
          <a:ln w="9525">
            <a:noFill/>
            <a:miter lim="800000"/>
            <a:headEnd/>
            <a:tailEnd/>
          </a:ln>
        </p:spPr>
        <p:txBody>
          <a:bodyPr/>
          <a:lstStyle/>
          <a:p>
            <a:pPr>
              <a:lnSpc>
                <a:spcPct val="70000"/>
              </a:lnSpc>
              <a:buClr>
                <a:srgbClr val="5B5249"/>
              </a:buClr>
              <a:buSzPct val="100000"/>
              <a:buFont typeface="Times New Roman" pitchFamily="18" charset="0"/>
              <a:buNone/>
            </a:pPr>
            <a:endParaRPr lang="ca-ES" sz="2000" b="1" dirty="0">
              <a:solidFill>
                <a:srgbClr val="5B5249"/>
              </a:solidFill>
              <a:latin typeface="Arial" charset="0"/>
            </a:endParaRPr>
          </a:p>
          <a:p>
            <a:pPr algn="ctr">
              <a:lnSpc>
                <a:spcPct val="70000"/>
              </a:lnSpc>
              <a:buClr>
                <a:srgbClr val="5B5249"/>
              </a:buClr>
              <a:buSzPct val="100000"/>
              <a:buFont typeface="Times New Roman" pitchFamily="18" charset="0"/>
              <a:buNone/>
            </a:pPr>
            <a:r>
              <a:rPr lang="ca-ES" sz="1600" b="1" u="sng" dirty="0">
                <a:solidFill>
                  <a:srgbClr val="5B5249"/>
                </a:solidFill>
                <a:latin typeface="Arial" charset="0"/>
              </a:rPr>
              <a:t>El que el programa fa</a:t>
            </a:r>
            <a:r>
              <a:rPr lang="ca-ES" sz="1600" dirty="0">
                <a:solidFill>
                  <a:srgbClr val="5B5249"/>
                </a:solidFill>
                <a:latin typeface="Arial" charset="0"/>
              </a:rPr>
              <a:t> </a:t>
            </a:r>
          </a:p>
          <a:p>
            <a:pPr algn="ctr">
              <a:lnSpc>
                <a:spcPct val="70000"/>
              </a:lnSpc>
              <a:buClr>
                <a:srgbClr val="5B5249"/>
              </a:buClr>
              <a:buSzPct val="100000"/>
              <a:buFont typeface="Times New Roman" pitchFamily="18" charset="0"/>
              <a:buNone/>
            </a:pPr>
            <a:endParaRPr lang="ca-ES" sz="1600" dirty="0">
              <a:solidFill>
                <a:srgbClr val="5B5249"/>
              </a:solidFill>
              <a:latin typeface="Arial" charset="0"/>
            </a:endParaRPr>
          </a:p>
          <a:p>
            <a:pPr algn="ctr">
              <a:lnSpc>
                <a:spcPct val="70000"/>
              </a:lnSpc>
              <a:buClr>
                <a:srgbClr val="5B5249"/>
              </a:buClr>
              <a:buSzPct val="100000"/>
              <a:buFont typeface="Times New Roman" pitchFamily="18" charset="0"/>
              <a:buNone/>
            </a:pPr>
            <a:r>
              <a:rPr lang="ca-ES" sz="1600" dirty="0">
                <a:solidFill>
                  <a:srgbClr val="5B5249"/>
                </a:solidFill>
                <a:latin typeface="Arial" charset="0"/>
              </a:rPr>
              <a:t>Repartir mosquiteres gratuïtament</a:t>
            </a:r>
          </a:p>
        </p:txBody>
      </p:sp>
      <p:sp>
        <p:nvSpPr>
          <p:cNvPr id="71701" name="Text Box 29"/>
          <p:cNvSpPr txBox="1">
            <a:spLocks noChangeArrowheads="1"/>
          </p:cNvSpPr>
          <p:nvPr/>
        </p:nvSpPr>
        <p:spPr bwMode="auto">
          <a:xfrm>
            <a:off x="5898356" y="4241800"/>
            <a:ext cx="1655762" cy="2067520"/>
          </a:xfrm>
          <a:prstGeom prst="rect">
            <a:avLst/>
          </a:prstGeom>
          <a:solidFill>
            <a:srgbClr val="FFFFCC"/>
          </a:solidFill>
          <a:ln w="9525">
            <a:noFill/>
            <a:miter lim="800000"/>
            <a:headEnd/>
            <a:tailEnd/>
          </a:ln>
        </p:spPr>
        <p:txBody>
          <a:bodyPr/>
          <a:lstStyle/>
          <a:p>
            <a:pPr>
              <a:lnSpc>
                <a:spcPct val="70000"/>
              </a:lnSpc>
              <a:buClr>
                <a:srgbClr val="5B5249"/>
              </a:buClr>
              <a:buSzPct val="100000"/>
              <a:buFont typeface="Times New Roman" pitchFamily="18" charset="0"/>
              <a:buNone/>
            </a:pPr>
            <a:endParaRPr lang="ca-ES" sz="1600" dirty="0">
              <a:solidFill>
                <a:srgbClr val="5B5249"/>
              </a:solidFill>
              <a:latin typeface="Arial" charset="0"/>
            </a:endParaRPr>
          </a:p>
          <a:p>
            <a:pPr algn="ctr">
              <a:lnSpc>
                <a:spcPct val="70000"/>
              </a:lnSpc>
              <a:buClr>
                <a:srgbClr val="5B5249"/>
              </a:buClr>
              <a:buSzPct val="100000"/>
              <a:buFont typeface="Times New Roman" pitchFamily="18" charset="0"/>
              <a:buNone/>
            </a:pPr>
            <a:r>
              <a:rPr lang="ca-ES" sz="1600" b="1" u="sng" dirty="0">
                <a:solidFill>
                  <a:srgbClr val="5B5249"/>
                </a:solidFill>
                <a:latin typeface="Arial" charset="0"/>
              </a:rPr>
              <a:t>Els productes</a:t>
            </a:r>
          </a:p>
          <a:p>
            <a:pPr algn="ctr">
              <a:lnSpc>
                <a:spcPct val="70000"/>
              </a:lnSpc>
              <a:buClr>
                <a:srgbClr val="5B5249"/>
              </a:buClr>
              <a:buSzPct val="100000"/>
              <a:buFont typeface="Times New Roman" pitchFamily="18" charset="0"/>
              <a:buNone/>
            </a:pPr>
            <a:endParaRPr lang="ca-ES" sz="1600" b="1" u="sng" dirty="0">
              <a:solidFill>
                <a:srgbClr val="5B5249"/>
              </a:solidFill>
              <a:latin typeface="Arial" charset="0"/>
            </a:endParaRPr>
          </a:p>
          <a:p>
            <a:pPr algn="ctr">
              <a:lnSpc>
                <a:spcPct val="70000"/>
              </a:lnSpc>
              <a:buClr>
                <a:srgbClr val="5B5249"/>
              </a:buClr>
              <a:buSzPct val="100000"/>
              <a:buFont typeface="Times New Roman" pitchFamily="18" charset="0"/>
              <a:buNone/>
            </a:pPr>
            <a:r>
              <a:rPr lang="ca-ES" sz="1600" dirty="0">
                <a:solidFill>
                  <a:srgbClr val="5B5249"/>
                </a:solidFill>
                <a:latin typeface="Arial" charset="0"/>
              </a:rPr>
              <a:t>Mosquiteres repartides</a:t>
            </a:r>
          </a:p>
        </p:txBody>
      </p:sp>
      <p:sp>
        <p:nvSpPr>
          <p:cNvPr id="71702" name="Text Box 30"/>
          <p:cNvSpPr txBox="1">
            <a:spLocks noChangeArrowheads="1"/>
          </p:cNvSpPr>
          <p:nvPr/>
        </p:nvSpPr>
        <p:spPr bwMode="auto">
          <a:xfrm>
            <a:off x="7774781" y="4241800"/>
            <a:ext cx="1642269" cy="2067520"/>
          </a:xfrm>
          <a:prstGeom prst="rect">
            <a:avLst/>
          </a:prstGeom>
          <a:solidFill>
            <a:srgbClr val="FFFFCC"/>
          </a:solidFill>
          <a:ln w="9525">
            <a:noFill/>
            <a:miter lim="800000"/>
            <a:headEnd/>
            <a:tailEnd/>
          </a:ln>
        </p:spPr>
        <p:txBody>
          <a:bodyPr/>
          <a:lstStyle/>
          <a:p>
            <a:pPr>
              <a:lnSpc>
                <a:spcPct val="70000"/>
              </a:lnSpc>
              <a:buClr>
                <a:srgbClr val="5B5249"/>
              </a:buClr>
              <a:buSzPct val="100000"/>
              <a:buFont typeface="Times New Roman" pitchFamily="18" charset="0"/>
              <a:buNone/>
            </a:pPr>
            <a:endParaRPr lang="ca-ES" sz="2000" dirty="0">
              <a:solidFill>
                <a:srgbClr val="5B5249"/>
              </a:solidFill>
              <a:latin typeface="Arial" charset="0"/>
            </a:endParaRPr>
          </a:p>
          <a:p>
            <a:pPr>
              <a:lnSpc>
                <a:spcPct val="70000"/>
              </a:lnSpc>
              <a:buClr>
                <a:srgbClr val="5B5249"/>
              </a:buClr>
              <a:buSzPct val="100000"/>
              <a:buFont typeface="Times New Roman" pitchFamily="18" charset="0"/>
              <a:buNone/>
            </a:pPr>
            <a:r>
              <a:rPr lang="ca-ES" sz="1600" b="1" u="sng" dirty="0">
                <a:solidFill>
                  <a:srgbClr val="5B5249"/>
                </a:solidFill>
                <a:latin typeface="Arial" charset="0"/>
              </a:rPr>
              <a:t>Beneficis de curta, mitja i llarga durada</a:t>
            </a:r>
          </a:p>
          <a:p>
            <a:pPr>
              <a:lnSpc>
                <a:spcPct val="70000"/>
              </a:lnSpc>
              <a:buClr>
                <a:srgbClr val="5B5249"/>
              </a:buClr>
              <a:buSzPct val="100000"/>
              <a:buFont typeface="Times New Roman" pitchFamily="18" charset="0"/>
              <a:buNone/>
            </a:pPr>
            <a:endParaRPr lang="ca-ES" sz="1600" b="1" u="sng" dirty="0">
              <a:solidFill>
                <a:srgbClr val="5B5249"/>
              </a:solidFill>
              <a:latin typeface="Arial" charset="0"/>
            </a:endParaRPr>
          </a:p>
          <a:p>
            <a:pPr>
              <a:lnSpc>
                <a:spcPct val="70000"/>
              </a:lnSpc>
              <a:buClr>
                <a:srgbClr val="5B5249"/>
              </a:buClr>
              <a:buSzPct val="100000"/>
            </a:pPr>
            <a:r>
              <a:rPr lang="ca-ES" sz="1600" dirty="0">
                <a:solidFill>
                  <a:srgbClr val="5B5249"/>
                </a:solidFill>
                <a:latin typeface="Arial" charset="0"/>
              </a:rPr>
              <a:t>Reducció de la mortalitat infantil deguda a la malària </a:t>
            </a:r>
          </a:p>
        </p:txBody>
      </p:sp>
      <p:sp>
        <p:nvSpPr>
          <p:cNvPr id="71703" name="Text Box 31"/>
          <p:cNvSpPr txBox="1">
            <a:spLocks noChangeArrowheads="1"/>
          </p:cNvSpPr>
          <p:nvPr/>
        </p:nvSpPr>
        <p:spPr bwMode="auto">
          <a:xfrm>
            <a:off x="207168" y="4222750"/>
            <a:ext cx="1655763" cy="2086570"/>
          </a:xfrm>
          <a:prstGeom prst="rect">
            <a:avLst/>
          </a:prstGeom>
          <a:solidFill>
            <a:srgbClr val="FFFFCC"/>
          </a:solidFill>
          <a:ln w="9525">
            <a:noFill/>
            <a:miter lim="800000"/>
            <a:headEnd/>
            <a:tailEnd/>
          </a:ln>
        </p:spPr>
        <p:txBody>
          <a:bodyPr/>
          <a:lstStyle/>
          <a:p>
            <a:pPr algn="ctr">
              <a:lnSpc>
                <a:spcPct val="70000"/>
              </a:lnSpc>
              <a:buClr>
                <a:srgbClr val="5B5249"/>
              </a:buClr>
              <a:buSzPct val="100000"/>
              <a:buFont typeface="Times New Roman" pitchFamily="18" charset="0"/>
              <a:buNone/>
            </a:pPr>
            <a:endParaRPr lang="ca-ES" sz="1600" b="1" u="sng" dirty="0">
              <a:solidFill>
                <a:srgbClr val="5B5249"/>
              </a:solidFill>
              <a:latin typeface="Arial" charset="0"/>
            </a:endParaRPr>
          </a:p>
          <a:p>
            <a:pPr algn="ctr">
              <a:lnSpc>
                <a:spcPct val="70000"/>
              </a:lnSpc>
              <a:buClr>
                <a:srgbClr val="5B5249"/>
              </a:buClr>
              <a:buSzPct val="100000"/>
              <a:buFont typeface="Times New Roman" pitchFamily="18" charset="0"/>
              <a:buNone/>
            </a:pPr>
            <a:r>
              <a:rPr lang="ca-ES" sz="1600" b="1" u="sng" dirty="0">
                <a:solidFill>
                  <a:srgbClr val="5B5249"/>
                </a:solidFill>
                <a:latin typeface="Arial" charset="0"/>
              </a:rPr>
              <a:t>El problema</a:t>
            </a:r>
          </a:p>
          <a:p>
            <a:pPr algn="ctr">
              <a:lnSpc>
                <a:spcPct val="70000"/>
              </a:lnSpc>
              <a:buClr>
                <a:srgbClr val="5B5249"/>
              </a:buClr>
              <a:buSzPct val="100000"/>
              <a:buFont typeface="Times New Roman" pitchFamily="18" charset="0"/>
              <a:buNone/>
            </a:pPr>
            <a:endParaRPr lang="ca-ES" sz="1600" dirty="0">
              <a:solidFill>
                <a:srgbClr val="5B5249"/>
              </a:solidFill>
              <a:latin typeface="Arial" charset="0"/>
            </a:endParaRPr>
          </a:p>
          <a:p>
            <a:pPr algn="ctr">
              <a:lnSpc>
                <a:spcPct val="70000"/>
              </a:lnSpc>
              <a:buClr>
                <a:srgbClr val="5B5249"/>
              </a:buClr>
              <a:buSzPct val="100000"/>
              <a:buFont typeface="Times New Roman" pitchFamily="18" charset="0"/>
              <a:buNone/>
            </a:pPr>
            <a:r>
              <a:rPr lang="ca-ES" sz="1600" dirty="0">
                <a:solidFill>
                  <a:srgbClr val="5B5249"/>
                </a:solidFill>
                <a:latin typeface="Arial" charset="0"/>
              </a:rPr>
              <a:t>Mortalitat infantil elevada a la regió X</a:t>
            </a:r>
          </a:p>
          <a:p>
            <a:pPr algn="ctr">
              <a:lnSpc>
                <a:spcPct val="70000"/>
              </a:lnSpc>
              <a:buClr>
                <a:srgbClr val="5B5249"/>
              </a:buClr>
              <a:buSzPct val="100000"/>
              <a:buFont typeface="Times New Roman" pitchFamily="18" charset="0"/>
              <a:buNone/>
            </a:pPr>
            <a:r>
              <a:rPr lang="ca-ES" sz="1600" dirty="0">
                <a:solidFill>
                  <a:srgbClr val="5B5249"/>
                </a:solidFill>
                <a:latin typeface="Arial" charset="0"/>
              </a:rPr>
              <a:t>deguda a la malària</a:t>
            </a:r>
          </a:p>
        </p:txBody>
      </p:sp>
      <p:sp>
        <p:nvSpPr>
          <p:cNvPr id="71704" name="Line 33"/>
          <p:cNvSpPr>
            <a:spLocks noChangeShapeType="1"/>
          </p:cNvSpPr>
          <p:nvPr/>
        </p:nvSpPr>
        <p:spPr bwMode="auto">
          <a:xfrm>
            <a:off x="3584575" y="1700213"/>
            <a:ext cx="3168650" cy="0"/>
          </a:xfrm>
          <a:prstGeom prst="line">
            <a:avLst/>
          </a:prstGeom>
          <a:noFill/>
          <a:ln w="9525">
            <a:solidFill>
              <a:schemeClr val="tx1"/>
            </a:solidFill>
            <a:prstDash val="dash"/>
            <a:round/>
            <a:headEnd/>
            <a:tailEnd type="triangle" w="med" len="med"/>
          </a:ln>
        </p:spPr>
        <p:txBody>
          <a:bodyPr wrap="none" tIns="118800" bIns="82800" anchor="ctr"/>
          <a:lstStyle/>
          <a:p>
            <a:endParaRPr lang="ca-ES"/>
          </a:p>
        </p:txBody>
      </p:sp>
      <p:sp>
        <p:nvSpPr>
          <p:cNvPr id="71705" name="Text Box 34"/>
          <p:cNvSpPr txBox="1">
            <a:spLocks noChangeArrowheads="1"/>
          </p:cNvSpPr>
          <p:nvPr/>
        </p:nvSpPr>
        <p:spPr bwMode="auto">
          <a:xfrm>
            <a:off x="2144713" y="1557338"/>
            <a:ext cx="1512887" cy="277812"/>
          </a:xfrm>
          <a:prstGeom prst="rect">
            <a:avLst/>
          </a:prstGeom>
          <a:noFill/>
          <a:ln w="9525">
            <a:noFill/>
            <a:miter lim="800000"/>
            <a:headEnd/>
            <a:tailEnd/>
          </a:ln>
        </p:spPr>
        <p:txBody>
          <a:bodyPr tIns="118800" bIns="82800">
            <a:spAutoFit/>
          </a:bodyPr>
          <a:lstStyle/>
          <a:p>
            <a:pPr algn="ctr">
              <a:lnSpc>
                <a:spcPct val="30000"/>
              </a:lnSpc>
              <a:spcBef>
                <a:spcPct val="50000"/>
              </a:spcBef>
            </a:pPr>
            <a:r>
              <a:rPr lang="es-ES" sz="1600">
                <a:solidFill>
                  <a:schemeClr val="tx1"/>
                </a:solidFill>
              </a:rPr>
              <a:t>Per a què?</a:t>
            </a:r>
            <a:endParaRPr lang="ca-ES" sz="1600">
              <a:solidFill>
                <a:schemeClr val="tx1"/>
              </a:solidFill>
            </a:endParaRPr>
          </a:p>
        </p:txBody>
      </p:sp>
      <p:sp>
        <p:nvSpPr>
          <p:cNvPr id="71706" name="Line 35"/>
          <p:cNvSpPr>
            <a:spLocks noChangeShapeType="1"/>
          </p:cNvSpPr>
          <p:nvPr/>
        </p:nvSpPr>
        <p:spPr bwMode="auto">
          <a:xfrm>
            <a:off x="2433638" y="1989138"/>
            <a:ext cx="3168650" cy="0"/>
          </a:xfrm>
          <a:prstGeom prst="line">
            <a:avLst/>
          </a:prstGeom>
          <a:noFill/>
          <a:ln w="9525">
            <a:solidFill>
              <a:schemeClr val="tx1"/>
            </a:solidFill>
            <a:prstDash val="dash"/>
            <a:round/>
            <a:headEnd type="triangle" w="med" len="med"/>
            <a:tailEnd/>
          </a:ln>
        </p:spPr>
        <p:txBody>
          <a:bodyPr wrap="none" tIns="118800" bIns="82800" anchor="ctr"/>
          <a:lstStyle/>
          <a:p>
            <a:endParaRPr lang="ca-ES"/>
          </a:p>
        </p:txBody>
      </p:sp>
      <p:sp>
        <p:nvSpPr>
          <p:cNvPr id="71707" name="Text Box 36"/>
          <p:cNvSpPr txBox="1">
            <a:spLocks noChangeArrowheads="1"/>
          </p:cNvSpPr>
          <p:nvPr/>
        </p:nvSpPr>
        <p:spPr bwMode="auto">
          <a:xfrm>
            <a:off x="5457825" y="1711325"/>
            <a:ext cx="2016125" cy="422275"/>
          </a:xfrm>
          <a:prstGeom prst="rect">
            <a:avLst/>
          </a:prstGeom>
          <a:noFill/>
          <a:ln w="9525">
            <a:noFill/>
            <a:miter lim="800000"/>
            <a:headEnd/>
            <a:tailEnd/>
          </a:ln>
        </p:spPr>
        <p:txBody>
          <a:bodyPr tIns="118800" bIns="82800">
            <a:spAutoFit/>
          </a:bodyPr>
          <a:lstStyle/>
          <a:p>
            <a:pPr algn="ctr">
              <a:lnSpc>
                <a:spcPct val="90000"/>
              </a:lnSpc>
            </a:pPr>
            <a:r>
              <a:rPr lang="es-ES" sz="1600">
                <a:solidFill>
                  <a:schemeClr val="tx1"/>
                </a:solidFill>
              </a:rPr>
              <a:t>Com? Què ho fa?</a:t>
            </a:r>
            <a:endParaRPr lang="ca-ES" sz="1600">
              <a:solidFill>
                <a:schemeClr val="tx1"/>
              </a:solidFill>
            </a:endParaRPr>
          </a:p>
        </p:txBody>
      </p:sp>
    </p:spTree>
    <p:extLst>
      <p:ext uri="{BB962C8B-B14F-4D97-AF65-F5344CB8AC3E}">
        <p14:creationId xmlns:p14="http://schemas.microsoft.com/office/powerpoint/2010/main" val="249695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4049</TotalTime>
  <Words>1001</Words>
  <Application>Microsoft Office PowerPoint</Application>
  <PresentationFormat>Paper A4 (210 x 297 mm)</PresentationFormat>
  <Paragraphs>159</Paragraphs>
  <Slides>23</Slides>
  <Notes>17</Notes>
  <HiddenSlides>0</HiddenSlides>
  <MMClips>0</MMClips>
  <ScaleCrop>false</ScaleCrop>
  <HeadingPairs>
    <vt:vector size="4" baseType="variant">
      <vt:variant>
        <vt:lpstr>Tema</vt:lpstr>
      </vt:variant>
      <vt:variant>
        <vt:i4>1</vt:i4>
      </vt:variant>
      <vt:variant>
        <vt:lpstr>Títols de les diapositives</vt:lpstr>
      </vt:variant>
      <vt:variant>
        <vt:i4>23</vt:i4>
      </vt:variant>
    </vt:vector>
  </HeadingPairs>
  <TitlesOfParts>
    <vt:vector size="24" baseType="lpstr">
      <vt:lpstr>2_Office Theme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 Teoria del programa: Identificar components</vt:lpstr>
      <vt:lpstr>Preguntar a partir de la teoria del programa</vt:lpstr>
      <vt:lpstr>Presentació del PowerPoint</vt:lpstr>
      <vt:lpstr>Presentació del PowerPoint</vt:lpstr>
      <vt:lpstr>Presentació del PowerPoint</vt:lpstr>
      <vt:lpstr>Presentació del PowerPoint</vt:lpstr>
      <vt:lpstr>La importància de comparar-se</vt:lpstr>
      <vt:lpstr>La importància de comparar-se</vt:lpstr>
      <vt:lpstr>Taula comparativa: un exercici senzill</vt:lpstr>
      <vt:lpstr>Presentació del PowerPoint</vt:lpstr>
      <vt:lpstr>Presentació del PowerPoint</vt:lpstr>
      <vt:lpstr>Presentació del PowerPoint</vt:lpstr>
      <vt:lpstr>Presentació del PowerPoint</vt:lpstr>
      <vt:lpstr>Presentació del PowerPoint</vt:lpstr>
      <vt:lpstr>‘Arribar més lluny’ canviant la manera de fer</vt:lpstr>
    </vt:vector>
  </TitlesOfParts>
  <Company>5退葕꿘h��뿿붐ゥ郤葕꿘5뿿부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Avaluació de les  càrregues administratives a l’activitat econòmica  en l’àmbit de Catalunya  i efectes del Decret 106/2008, de 6 de maig</dc:title>
  <dc:creator>server ..</dc:creator>
  <cp:lastModifiedBy>Jordi Sanz</cp:lastModifiedBy>
  <cp:revision>359</cp:revision>
  <dcterms:created xsi:type="dcterms:W3CDTF">2008-11-14T08:18:10Z</dcterms:created>
  <dcterms:modified xsi:type="dcterms:W3CDTF">2014-07-02T13:44:54Z</dcterms:modified>
</cp:coreProperties>
</file>