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49" r:id="rId3"/>
    <p:sldMasterId id="2147483652" r:id="rId4"/>
    <p:sldMasterId id="2147483654" r:id="rId5"/>
    <p:sldMasterId id="2147483653" r:id="rId6"/>
    <p:sldMasterId id="2147483655" r:id="rId7"/>
  </p:sldMasterIdLst>
  <p:notesMasterIdLst>
    <p:notesMasterId r:id="rId30"/>
  </p:notesMasterIdLst>
  <p:handoutMasterIdLst>
    <p:handoutMasterId r:id="rId31"/>
  </p:handoutMasterIdLst>
  <p:sldIdLst>
    <p:sldId id="257" r:id="rId8"/>
    <p:sldId id="304" r:id="rId9"/>
    <p:sldId id="305" r:id="rId10"/>
    <p:sldId id="307" r:id="rId11"/>
    <p:sldId id="306" r:id="rId12"/>
    <p:sldId id="293" r:id="rId13"/>
    <p:sldId id="268" r:id="rId14"/>
    <p:sldId id="261" r:id="rId15"/>
    <p:sldId id="301" r:id="rId16"/>
    <p:sldId id="265" r:id="rId17"/>
    <p:sldId id="279" r:id="rId18"/>
    <p:sldId id="266" r:id="rId19"/>
    <p:sldId id="272" r:id="rId20"/>
    <p:sldId id="283" r:id="rId21"/>
    <p:sldId id="285" r:id="rId22"/>
    <p:sldId id="298" r:id="rId23"/>
    <p:sldId id="299" r:id="rId24"/>
    <p:sldId id="300" r:id="rId25"/>
    <p:sldId id="295" r:id="rId26"/>
    <p:sldId id="303" r:id="rId27"/>
    <p:sldId id="276" r:id="rId28"/>
    <p:sldId id="294" r:id="rId29"/>
  </p:sldIdLst>
  <p:sldSz cx="9906000" cy="6858000" type="A4"/>
  <p:notesSz cx="7099300" cy="10234613"/>
  <p:defaultTextStyle>
    <a:defPPr>
      <a:defRPr lang="es-ES"/>
    </a:defPPr>
    <a:lvl1pPr algn="l" rtl="0" fontAlgn="base">
      <a:spcBef>
        <a:spcPct val="50000"/>
      </a:spcBef>
      <a:spcAft>
        <a:spcPct val="0"/>
      </a:spcAft>
      <a:defRPr kern="1200">
        <a:solidFill>
          <a:schemeClr val="tx1"/>
        </a:solidFill>
        <a:latin typeface="Arial" charset="0"/>
        <a:ea typeface="+mn-ea"/>
        <a:cs typeface="Arial" charset="0"/>
      </a:defRPr>
    </a:lvl1pPr>
    <a:lvl2pPr marL="457200" algn="l" rtl="0" fontAlgn="base">
      <a:spcBef>
        <a:spcPct val="50000"/>
      </a:spcBef>
      <a:spcAft>
        <a:spcPct val="0"/>
      </a:spcAft>
      <a:defRPr kern="1200">
        <a:solidFill>
          <a:schemeClr val="tx1"/>
        </a:solidFill>
        <a:latin typeface="Arial" charset="0"/>
        <a:ea typeface="+mn-ea"/>
        <a:cs typeface="Arial" charset="0"/>
      </a:defRPr>
    </a:lvl2pPr>
    <a:lvl3pPr marL="914400" algn="l" rtl="0" fontAlgn="base">
      <a:spcBef>
        <a:spcPct val="50000"/>
      </a:spcBef>
      <a:spcAft>
        <a:spcPct val="0"/>
      </a:spcAft>
      <a:defRPr kern="1200">
        <a:solidFill>
          <a:schemeClr val="tx1"/>
        </a:solidFill>
        <a:latin typeface="Arial" charset="0"/>
        <a:ea typeface="+mn-ea"/>
        <a:cs typeface="Arial" charset="0"/>
      </a:defRPr>
    </a:lvl3pPr>
    <a:lvl4pPr marL="1371600" algn="l" rtl="0" fontAlgn="base">
      <a:spcBef>
        <a:spcPct val="50000"/>
      </a:spcBef>
      <a:spcAft>
        <a:spcPct val="0"/>
      </a:spcAft>
      <a:defRPr kern="1200">
        <a:solidFill>
          <a:schemeClr val="tx1"/>
        </a:solidFill>
        <a:latin typeface="Arial" charset="0"/>
        <a:ea typeface="+mn-ea"/>
        <a:cs typeface="Arial" charset="0"/>
      </a:defRPr>
    </a:lvl4pPr>
    <a:lvl5pPr marL="1828800" algn="l" rtl="0" fontAlgn="base">
      <a:spcBef>
        <a:spcPct val="5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8AAD"/>
    <a:srgbClr val="0573AD"/>
    <a:srgbClr val="058AD4"/>
    <a:srgbClr val="0500D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57" autoAdjust="0"/>
  </p:normalViewPr>
  <p:slideViewPr>
    <p:cSldViewPr>
      <p:cViewPr>
        <p:scale>
          <a:sx n="55" d="100"/>
          <a:sy n="55" d="100"/>
        </p:scale>
        <p:origin x="-994" y="91"/>
      </p:cViewPr>
      <p:guideLst>
        <p:guide orient="horz" pos="2160"/>
        <p:guide pos="312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8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spcBef>
                <a:spcPct val="0"/>
              </a:spcBef>
              <a:defRPr sz="1300"/>
            </a:lvl1pPr>
          </a:lstStyle>
          <a:p>
            <a:pPr>
              <a:defRPr/>
            </a:pPr>
            <a:endParaRPr lang="es-ES"/>
          </a:p>
        </p:txBody>
      </p:sp>
      <p:sp>
        <p:nvSpPr>
          <p:cNvPr id="2068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spcBef>
                <a:spcPct val="0"/>
              </a:spcBef>
              <a:defRPr sz="1300"/>
            </a:lvl1pPr>
          </a:lstStyle>
          <a:p>
            <a:pPr>
              <a:defRPr/>
            </a:pPr>
            <a:endParaRPr lang="es-ES"/>
          </a:p>
        </p:txBody>
      </p:sp>
      <p:sp>
        <p:nvSpPr>
          <p:cNvPr id="2068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spcBef>
                <a:spcPct val="0"/>
              </a:spcBef>
              <a:defRPr sz="1300"/>
            </a:lvl1pPr>
          </a:lstStyle>
          <a:p>
            <a:pPr>
              <a:defRPr/>
            </a:pPr>
            <a:endParaRPr lang="es-ES"/>
          </a:p>
        </p:txBody>
      </p:sp>
      <p:sp>
        <p:nvSpPr>
          <p:cNvPr id="2068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spcBef>
                <a:spcPct val="0"/>
              </a:spcBef>
              <a:defRPr sz="1300"/>
            </a:lvl1pPr>
          </a:lstStyle>
          <a:p>
            <a:pPr>
              <a:defRPr/>
            </a:pPr>
            <a:fld id="{102CFCCB-9B34-43CF-884B-3C57D7F59A83}" type="slidenum">
              <a:rPr lang="es-ES"/>
              <a:pPr>
                <a:defRPr/>
              </a:pPr>
              <a:t>‹Nº›</a:t>
            </a:fld>
            <a:endParaRPr lang="es-E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spcBef>
                <a:spcPct val="0"/>
              </a:spcBef>
              <a:defRPr sz="1300"/>
            </a:lvl1pPr>
          </a:lstStyle>
          <a:p>
            <a:pPr>
              <a:defRPr/>
            </a:pPr>
            <a:endParaRPr lang="es-ES"/>
          </a:p>
        </p:txBody>
      </p:sp>
      <p:sp>
        <p:nvSpPr>
          <p:cNvPr id="17408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spcBef>
                <a:spcPct val="0"/>
              </a:spcBef>
              <a:defRPr sz="1300"/>
            </a:lvl1pPr>
          </a:lstStyle>
          <a:p>
            <a:pPr>
              <a:defRPr/>
            </a:pPr>
            <a:endParaRPr lang="es-ES"/>
          </a:p>
        </p:txBody>
      </p:sp>
      <p:sp>
        <p:nvSpPr>
          <p:cNvPr id="116740"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p:spPr>
      </p:sp>
      <p:sp>
        <p:nvSpPr>
          <p:cNvPr id="17408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7408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spcBef>
                <a:spcPct val="0"/>
              </a:spcBef>
              <a:defRPr sz="1300"/>
            </a:lvl1pPr>
          </a:lstStyle>
          <a:p>
            <a:pPr>
              <a:defRPr/>
            </a:pPr>
            <a:endParaRPr lang="es-ES"/>
          </a:p>
        </p:txBody>
      </p:sp>
      <p:sp>
        <p:nvSpPr>
          <p:cNvPr id="17408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spcBef>
                <a:spcPct val="0"/>
              </a:spcBef>
              <a:defRPr sz="1300"/>
            </a:lvl1pPr>
          </a:lstStyle>
          <a:p>
            <a:pPr>
              <a:defRPr/>
            </a:pPr>
            <a:fld id="{6D06CF93-2173-4F1A-9213-6EAAC9E0E561}" type="slidenum">
              <a:rPr lang="es-ES"/>
              <a:pPr>
                <a:defRPr/>
              </a:pPr>
              <a:t>‹Nº›</a:t>
            </a:fld>
            <a:endParaRPr lang="es-E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AB62715F-A0C3-4348-9CA2-4773E6876284}" type="slidenum">
              <a:rPr lang="es-ES" smtClean="0"/>
              <a:pPr/>
              <a:t>1</a:t>
            </a:fld>
            <a:endParaRPr lang="es-E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4B5C51FE-2225-4669-97F3-967FED5D817F}" type="slidenum">
              <a:rPr lang="es-ES" smtClean="0"/>
              <a:pPr/>
              <a:t>11</a:t>
            </a:fld>
            <a:endParaRPr lang="es-E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99E7BF4F-6FE1-43BD-8971-099F221AC835}" type="slidenum">
              <a:rPr lang="es-ES" smtClean="0"/>
              <a:pPr/>
              <a:t>12</a:t>
            </a:fld>
            <a:endParaRPr lang="es-ES"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01C9961D-6FB4-4729-9265-9D59F8D7E208}" type="slidenum">
              <a:rPr lang="es-ES" smtClean="0"/>
              <a:pPr/>
              <a:t>13</a:t>
            </a:fld>
            <a:endParaRPr lang="es-E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D79355EC-894D-4A1E-943F-F87002A173DA}" type="slidenum">
              <a:rPr lang="es-ES" smtClean="0"/>
              <a:pPr/>
              <a:t>14</a:t>
            </a:fld>
            <a:endParaRPr lang="es-E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E078F655-7B60-4046-8C0C-7CD948622FEE}" type="slidenum">
              <a:rPr lang="es-ES" smtClean="0"/>
              <a:pPr/>
              <a:t>15</a:t>
            </a:fld>
            <a:endParaRPr lang="es-E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1713E46-FD21-44EA-AB4C-F8F20641D110}" type="slidenum">
              <a:rPr lang="es-ES" smtClean="0"/>
              <a:pPr/>
              <a:t>16</a:t>
            </a:fld>
            <a:endParaRPr lang="es-E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46574" y="4861441"/>
            <a:ext cx="5206153" cy="4605576"/>
          </a:xfrm>
          <a:noFill/>
          <a:ln/>
        </p:spPr>
        <p:txBody>
          <a:bodyPr/>
          <a:lstStyle/>
          <a:p>
            <a:pPr eaLnBrk="1" hangingPunct="1"/>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26AC601-163C-480B-9DA2-58ED4559FF0A}" type="slidenum">
              <a:rPr lang="es-ES" smtClean="0"/>
              <a:pPr/>
              <a:t>17</a:t>
            </a:fld>
            <a:endParaRPr lang="es-E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46574" y="4861441"/>
            <a:ext cx="5206153" cy="4605576"/>
          </a:xfrm>
          <a:noFill/>
          <a:ln/>
        </p:spPr>
        <p:txBody>
          <a:bodyPr/>
          <a:lstStyle/>
          <a:p>
            <a:pPr eaLnBrk="1" hangingPunct="1"/>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9C27824-6B62-4118-B716-A7E5E7EBBBD2}" type="slidenum">
              <a:rPr lang="es-ES" smtClean="0"/>
              <a:pPr/>
              <a:t>18</a:t>
            </a:fld>
            <a:endParaRPr lang="es-E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46574" y="4861441"/>
            <a:ext cx="5206153" cy="4605576"/>
          </a:xfrm>
          <a:noFill/>
          <a:ln/>
        </p:spPr>
        <p:txBody>
          <a:bodyPr/>
          <a:lstStyle/>
          <a:p>
            <a:pPr eaLnBrk="1" hangingPunct="1"/>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AD59820A-FF24-4480-99F3-94663ECAACDF}" type="slidenum">
              <a:rPr lang="es-ES" smtClean="0"/>
              <a:pPr/>
              <a:t>21</a:t>
            </a:fld>
            <a:endParaRPr lang="es-E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5F5F82FF-2CD1-4B1F-918B-B7DC379073E5}" type="slidenum">
              <a:rPr lang="es-ES" smtClean="0"/>
              <a:pPr/>
              <a:t>22</a:t>
            </a:fld>
            <a:endParaRPr lang="es-E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BC39007-DABA-48CF-8931-060573C0A31F}" type="slidenum">
              <a:rPr lang="es-ES" smtClean="0"/>
              <a:pPr/>
              <a:t>2</a:t>
            </a:fld>
            <a:endParaRPr lang="es-E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BC39007-DABA-48CF-8931-060573C0A31F}" type="slidenum">
              <a:rPr lang="es-ES" smtClean="0"/>
              <a:pPr/>
              <a:t>3</a:t>
            </a:fld>
            <a:endParaRPr lang="es-E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BC39007-DABA-48CF-8931-060573C0A31F}" type="slidenum">
              <a:rPr lang="es-ES" smtClean="0"/>
              <a:pPr/>
              <a:t>4</a:t>
            </a:fld>
            <a:endParaRPr lang="es-E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BC39007-DABA-48CF-8931-060573C0A31F}" type="slidenum">
              <a:rPr lang="es-ES" smtClean="0"/>
              <a:pPr/>
              <a:t>5</a:t>
            </a:fld>
            <a:endParaRPr lang="es-E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BC39007-DABA-48CF-8931-060573C0A31F}" type="slidenum">
              <a:rPr lang="es-ES" smtClean="0"/>
              <a:pPr/>
              <a:t>6</a:t>
            </a:fld>
            <a:endParaRPr lang="es-E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4C58500-A1DD-47C7-8431-700DA1E3A64A}" type="slidenum">
              <a:rPr lang="es-ES" smtClean="0"/>
              <a:pPr/>
              <a:t>7</a:t>
            </a:fld>
            <a:endParaRPr lang="es-E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1504E66F-875C-4057-A2DB-42B6B9D3937E}" type="slidenum">
              <a:rPr lang="es-ES" smtClean="0"/>
              <a:pPr/>
              <a:t>8</a:t>
            </a:fld>
            <a:endParaRPr lang="es-E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B022DBA1-5D5D-4B98-BD98-A7BA58ABBC00}" type="slidenum">
              <a:rPr lang="es-ES" smtClean="0"/>
              <a:pPr/>
              <a:t>10</a:t>
            </a:fld>
            <a:endParaRPr lang="es-E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xfrm>
            <a:off x="946150" y="4860925"/>
            <a:ext cx="5207000" cy="4605338"/>
          </a:xfrm>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6"/>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5" name="Picture 7" descr="log"/>
          <p:cNvPicPr>
            <a:picLocks noChangeAspect="1" noChangeArrowheads="1"/>
          </p:cNvPicPr>
          <p:nvPr/>
        </p:nvPicPr>
        <p:blipFill>
          <a:blip r:embed="rId2" cstate="print"/>
          <a:srcRect/>
          <a:stretch>
            <a:fillRect/>
          </a:stretch>
        </p:blipFill>
        <p:spPr bwMode="auto">
          <a:xfrm>
            <a:off x="947738" y="469900"/>
            <a:ext cx="1660525" cy="427038"/>
          </a:xfrm>
          <a:prstGeom prst="rect">
            <a:avLst/>
          </a:prstGeom>
          <a:noFill/>
          <a:ln w="9525">
            <a:noFill/>
            <a:miter lim="800000"/>
            <a:headEnd/>
            <a:tailEnd/>
          </a:ln>
        </p:spPr>
      </p:pic>
      <p:sp>
        <p:nvSpPr>
          <p:cNvPr id="6" name="Line 8"/>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7" name="Line 9"/>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8" name="Line 10"/>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9" name="Line 17"/>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10" name="Line 18"/>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
        <p:nvSpPr>
          <p:cNvPr id="171010" name="Rectangle 2"/>
          <p:cNvSpPr>
            <a:spLocks noGrp="1" noChangeArrowheads="1"/>
          </p:cNvSpPr>
          <p:nvPr>
            <p:ph type="ctrTitle"/>
          </p:nvPr>
        </p:nvSpPr>
        <p:spPr>
          <a:xfrm>
            <a:off x="1485900" y="2741613"/>
            <a:ext cx="6945313" cy="1360487"/>
          </a:xfrm>
        </p:spPr>
        <p:txBody>
          <a:bodyPr/>
          <a:lstStyle>
            <a:lvl1pPr algn="ctr" eaLnBrk="0" hangingPunct="0">
              <a:spcBef>
                <a:spcPct val="20000"/>
              </a:spcBef>
              <a:defRPr sz="1600" i="0"/>
            </a:lvl1pPr>
          </a:lstStyle>
          <a:p>
            <a:r>
              <a:rPr lang="es-ES"/>
              <a:t>Clic para editar título</a:t>
            </a:r>
          </a:p>
        </p:txBody>
      </p:sp>
      <p:sp>
        <p:nvSpPr>
          <p:cNvPr id="171027" name="Rectangle 19"/>
          <p:cNvSpPr>
            <a:spLocks noGrp="1" noChangeArrowheads="1"/>
          </p:cNvSpPr>
          <p:nvPr>
            <p:ph type="subTitle" sz="quarter" idx="1"/>
          </p:nvPr>
        </p:nvSpPr>
        <p:spPr>
          <a:xfrm>
            <a:off x="10404475" y="3860800"/>
            <a:ext cx="6934200" cy="1752600"/>
          </a:xfrm>
        </p:spPr>
        <p:txBody>
          <a:bodyPr/>
          <a:lstStyle>
            <a:lvl1pPr marL="0" indent="0" algn="ctr">
              <a:buFontTx/>
              <a:buNone/>
              <a:defRPr/>
            </a:lvl1pPr>
          </a:lstStyle>
          <a:p>
            <a:r>
              <a:rPr lang="es-ES"/>
              <a:t>Haga clic para modificar el estilo de subtítulo del patrón</a:t>
            </a:r>
          </a:p>
        </p:txBody>
      </p:sp>
      <p:sp>
        <p:nvSpPr>
          <p:cNvPr id="11" name="Rectangle 14"/>
          <p:cNvSpPr>
            <a:spLocks noGrp="1" noChangeArrowheads="1"/>
          </p:cNvSpPr>
          <p:nvPr>
            <p:ph type="dt" sz="half" idx="10"/>
          </p:nvPr>
        </p:nvSpPr>
        <p:spPr/>
        <p:txBody>
          <a:bodyPr/>
          <a:lstStyle>
            <a:lvl1pPr>
              <a:defRPr/>
            </a:lvl1pPr>
          </a:lstStyle>
          <a:p>
            <a:pPr>
              <a:defRPr/>
            </a:pPr>
            <a:fld id="{D3FEAF7E-1184-4831-9E9C-CA6FC534BE2B}" type="datetime1">
              <a:rPr lang="es-ES"/>
              <a:pPr>
                <a:defRPr/>
              </a:pPr>
              <a:t>21/06/2013</a:t>
            </a:fld>
            <a:endParaRPr lang="es-ES"/>
          </a:p>
        </p:txBody>
      </p:sp>
      <p:sp>
        <p:nvSpPr>
          <p:cNvPr id="12" name="Rectangle 15"/>
          <p:cNvSpPr>
            <a:spLocks noGrp="1" noChangeArrowheads="1"/>
          </p:cNvSpPr>
          <p:nvPr>
            <p:ph type="sldNum" sz="quarter" idx="11"/>
          </p:nvPr>
        </p:nvSpPr>
        <p:spPr/>
        <p:txBody>
          <a:bodyPr/>
          <a:lstStyle>
            <a:lvl1pPr>
              <a:defRPr/>
            </a:lvl1pPr>
          </a:lstStyle>
          <a:p>
            <a:pPr>
              <a:defRPr/>
            </a:pPr>
            <a:fld id="{FE361068-0183-4A03-92FD-DA51C4CD07C1}" type="slidenum">
              <a:rPr lang="es-ES"/>
              <a:pPr>
                <a:defRPr/>
              </a:pPr>
              <a:t>‹Nº›</a:t>
            </a:fld>
            <a:endParaRPr lang="es-ES"/>
          </a:p>
        </p:txBody>
      </p:sp>
      <p:sp>
        <p:nvSpPr>
          <p:cNvPr id="13" name="Rectangle 16"/>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lvl1pPr>
          </a:lstStyle>
          <a:p>
            <a:pPr>
              <a:defRPr/>
            </a:pPr>
            <a:fld id="{A1497A98-6769-4023-93C6-449053DE9FFE}" type="datetime1">
              <a:rPr lang="es-ES"/>
              <a:pPr>
                <a:defRPr/>
              </a:pPr>
              <a:t>21/06/2013</a:t>
            </a:fld>
            <a:endParaRPr lang="es-ES"/>
          </a:p>
        </p:txBody>
      </p:sp>
      <p:sp>
        <p:nvSpPr>
          <p:cNvPr id="5" name="Rectangle 6"/>
          <p:cNvSpPr>
            <a:spLocks noGrp="1" noChangeArrowheads="1"/>
          </p:cNvSpPr>
          <p:nvPr>
            <p:ph type="sldNum" sz="quarter" idx="11"/>
          </p:nvPr>
        </p:nvSpPr>
        <p:spPr/>
        <p:txBody>
          <a:bodyPr/>
          <a:lstStyle>
            <a:lvl1pPr>
              <a:defRPr/>
            </a:lvl1pPr>
          </a:lstStyle>
          <a:p>
            <a:pPr>
              <a:defRPr/>
            </a:pPr>
            <a:fld id="{F6EDB252-9469-4175-937B-FB67CF0DCA75}" type="slidenum">
              <a:rPr lang="es-ES"/>
              <a:pPr>
                <a:defRPr/>
              </a:pPr>
              <a:t>‹Nº›</a:t>
            </a:fld>
            <a:endParaRPr lang="es-ES"/>
          </a:p>
        </p:txBody>
      </p:sp>
      <p:sp>
        <p:nvSpPr>
          <p:cNvPr id="6"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77075" y="1268413"/>
            <a:ext cx="2124075" cy="39608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704850" y="1268413"/>
            <a:ext cx="6219825" cy="39608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lvl1pPr>
          </a:lstStyle>
          <a:p>
            <a:pPr>
              <a:defRPr/>
            </a:pPr>
            <a:fld id="{B2034623-833B-4750-B846-AD46A5509EFB}" type="datetime1">
              <a:rPr lang="es-ES"/>
              <a:pPr>
                <a:defRPr/>
              </a:pPr>
              <a:t>21/06/2013</a:t>
            </a:fld>
            <a:endParaRPr lang="es-ES"/>
          </a:p>
        </p:txBody>
      </p:sp>
      <p:sp>
        <p:nvSpPr>
          <p:cNvPr id="5" name="Rectangle 6"/>
          <p:cNvSpPr>
            <a:spLocks noGrp="1" noChangeArrowheads="1"/>
          </p:cNvSpPr>
          <p:nvPr>
            <p:ph type="sldNum" sz="quarter" idx="11"/>
          </p:nvPr>
        </p:nvSpPr>
        <p:spPr/>
        <p:txBody>
          <a:bodyPr/>
          <a:lstStyle>
            <a:lvl1pPr>
              <a:defRPr/>
            </a:lvl1pPr>
          </a:lstStyle>
          <a:p>
            <a:pPr>
              <a:defRPr/>
            </a:pPr>
            <a:fld id="{DE1CF200-95E2-4102-A4EE-687EAEC3A5C6}" type="slidenum">
              <a:rPr lang="es-ES"/>
              <a:pPr>
                <a:defRPr/>
              </a:pPr>
              <a:t>‹Nº›</a:t>
            </a:fld>
            <a:endParaRPr lang="es-ES"/>
          </a:p>
        </p:txBody>
      </p:sp>
      <p:sp>
        <p:nvSpPr>
          <p:cNvPr id="6"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18"/>
          <p:cNvSpPr>
            <a:spLocks noGrp="1" noChangeArrowheads="1"/>
          </p:cNvSpPr>
          <p:nvPr>
            <p:ph type="dt" sz="half" idx="10"/>
          </p:nvPr>
        </p:nvSpPr>
        <p:spPr/>
        <p:txBody>
          <a:bodyPr/>
          <a:lstStyle>
            <a:lvl1pPr>
              <a:defRPr/>
            </a:lvl1pPr>
          </a:lstStyle>
          <a:p>
            <a:pPr>
              <a:defRPr/>
            </a:pPr>
            <a:fld id="{B30E7500-16CA-407C-9227-F941C5813DD9}"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38D13EC6-EBAA-4C37-BBBA-F9903B571A96}"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8"/>
          <p:cNvSpPr>
            <a:spLocks noGrp="1" noChangeArrowheads="1"/>
          </p:cNvSpPr>
          <p:nvPr>
            <p:ph type="dt" sz="half" idx="10"/>
          </p:nvPr>
        </p:nvSpPr>
        <p:spPr/>
        <p:txBody>
          <a:bodyPr/>
          <a:lstStyle>
            <a:lvl1pPr>
              <a:defRPr/>
            </a:lvl1pPr>
          </a:lstStyle>
          <a:p>
            <a:pPr>
              <a:defRPr/>
            </a:pPr>
            <a:fld id="{C56E5A9A-B841-43AE-AFA3-CF65FE7ADE3E}"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CED764EE-C8DA-48B5-987E-F955B060DC53}"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8"/>
          <p:cNvSpPr>
            <a:spLocks noGrp="1" noChangeArrowheads="1"/>
          </p:cNvSpPr>
          <p:nvPr>
            <p:ph type="dt" sz="half" idx="10"/>
          </p:nvPr>
        </p:nvSpPr>
        <p:spPr/>
        <p:txBody>
          <a:bodyPr/>
          <a:lstStyle>
            <a:lvl1pPr>
              <a:defRPr/>
            </a:lvl1pPr>
          </a:lstStyle>
          <a:p>
            <a:pPr>
              <a:defRPr/>
            </a:pPr>
            <a:fld id="{CFB06FF2-7B98-4059-AA96-FAA7810D0FEC}"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564E1DEA-E359-4B23-A368-08B71BADDCF1}"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267200" y="2730500"/>
            <a:ext cx="2165350"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584950" y="2730500"/>
            <a:ext cx="2166938"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8"/>
          <p:cNvSpPr>
            <a:spLocks noGrp="1" noChangeArrowheads="1"/>
          </p:cNvSpPr>
          <p:nvPr>
            <p:ph type="dt" sz="half" idx="10"/>
          </p:nvPr>
        </p:nvSpPr>
        <p:spPr/>
        <p:txBody>
          <a:bodyPr/>
          <a:lstStyle>
            <a:lvl1pPr>
              <a:defRPr/>
            </a:lvl1pPr>
          </a:lstStyle>
          <a:p>
            <a:pPr>
              <a:defRPr/>
            </a:pPr>
            <a:fld id="{F647F593-58FE-49D8-BF65-AC5F7338AE85}" type="datetime1">
              <a:rPr lang="es-ES"/>
              <a:pPr>
                <a:defRPr/>
              </a:pPr>
              <a:t>21/06/2013</a:t>
            </a:fld>
            <a:endParaRPr lang="es-ES"/>
          </a:p>
        </p:txBody>
      </p:sp>
      <p:sp>
        <p:nvSpPr>
          <p:cNvPr id="6" name="Rectangle 19"/>
          <p:cNvSpPr>
            <a:spLocks noGrp="1" noChangeArrowheads="1"/>
          </p:cNvSpPr>
          <p:nvPr>
            <p:ph type="sldNum" sz="quarter" idx="11"/>
          </p:nvPr>
        </p:nvSpPr>
        <p:spPr/>
        <p:txBody>
          <a:bodyPr/>
          <a:lstStyle>
            <a:lvl1pPr>
              <a:defRPr/>
            </a:lvl1pPr>
          </a:lstStyle>
          <a:p>
            <a:pPr>
              <a:defRPr/>
            </a:pPr>
            <a:fld id="{DF9FCB95-5E6A-41F1-90BE-70792D610FE8}" type="slidenum">
              <a:rPr lang="es-ES"/>
              <a:pPr>
                <a:defRPr/>
              </a:pPr>
              <a:t>‹Nº›</a:t>
            </a:fld>
            <a:endParaRPr lang="es-ES"/>
          </a:p>
        </p:txBody>
      </p:sp>
      <p:sp>
        <p:nvSpPr>
          <p:cNvPr id="7"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8"/>
          <p:cNvSpPr>
            <a:spLocks noGrp="1" noChangeArrowheads="1"/>
          </p:cNvSpPr>
          <p:nvPr>
            <p:ph type="dt" sz="half" idx="10"/>
          </p:nvPr>
        </p:nvSpPr>
        <p:spPr/>
        <p:txBody>
          <a:bodyPr/>
          <a:lstStyle>
            <a:lvl1pPr>
              <a:defRPr/>
            </a:lvl1pPr>
          </a:lstStyle>
          <a:p>
            <a:pPr>
              <a:defRPr/>
            </a:pPr>
            <a:fld id="{8A6EEACA-8947-42FB-904B-676A0B92E1FA}" type="datetime1">
              <a:rPr lang="es-ES"/>
              <a:pPr>
                <a:defRPr/>
              </a:pPr>
              <a:t>21/06/2013</a:t>
            </a:fld>
            <a:endParaRPr lang="es-ES"/>
          </a:p>
        </p:txBody>
      </p:sp>
      <p:sp>
        <p:nvSpPr>
          <p:cNvPr id="8" name="Rectangle 19"/>
          <p:cNvSpPr>
            <a:spLocks noGrp="1" noChangeArrowheads="1"/>
          </p:cNvSpPr>
          <p:nvPr>
            <p:ph type="sldNum" sz="quarter" idx="11"/>
          </p:nvPr>
        </p:nvSpPr>
        <p:spPr/>
        <p:txBody>
          <a:bodyPr/>
          <a:lstStyle>
            <a:lvl1pPr>
              <a:defRPr/>
            </a:lvl1pPr>
          </a:lstStyle>
          <a:p>
            <a:pPr>
              <a:defRPr/>
            </a:pPr>
            <a:fld id="{DBCC10B6-2DEB-443B-96B6-0CD17AC30D92}" type="slidenum">
              <a:rPr lang="es-ES"/>
              <a:pPr>
                <a:defRPr/>
              </a:pPr>
              <a:t>‹Nº›</a:t>
            </a:fld>
            <a:endParaRPr lang="es-ES"/>
          </a:p>
        </p:txBody>
      </p:sp>
      <p:sp>
        <p:nvSpPr>
          <p:cNvPr id="9"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8"/>
          <p:cNvSpPr>
            <a:spLocks noGrp="1" noChangeArrowheads="1"/>
          </p:cNvSpPr>
          <p:nvPr>
            <p:ph type="dt" sz="half" idx="10"/>
          </p:nvPr>
        </p:nvSpPr>
        <p:spPr/>
        <p:txBody>
          <a:bodyPr/>
          <a:lstStyle>
            <a:lvl1pPr>
              <a:defRPr/>
            </a:lvl1pPr>
          </a:lstStyle>
          <a:p>
            <a:pPr>
              <a:defRPr/>
            </a:pPr>
            <a:fld id="{F50AE62A-5132-4DD8-9E3E-88A3D7484257}" type="datetime1">
              <a:rPr lang="es-ES"/>
              <a:pPr>
                <a:defRPr/>
              </a:pPr>
              <a:t>21/06/2013</a:t>
            </a:fld>
            <a:endParaRPr lang="es-ES"/>
          </a:p>
        </p:txBody>
      </p:sp>
      <p:sp>
        <p:nvSpPr>
          <p:cNvPr id="4" name="Rectangle 19"/>
          <p:cNvSpPr>
            <a:spLocks noGrp="1" noChangeArrowheads="1"/>
          </p:cNvSpPr>
          <p:nvPr>
            <p:ph type="sldNum" sz="quarter" idx="11"/>
          </p:nvPr>
        </p:nvSpPr>
        <p:spPr/>
        <p:txBody>
          <a:bodyPr/>
          <a:lstStyle>
            <a:lvl1pPr>
              <a:defRPr/>
            </a:lvl1pPr>
          </a:lstStyle>
          <a:p>
            <a:pPr>
              <a:defRPr/>
            </a:pPr>
            <a:fld id="{0CFE7A44-2DF5-4C0E-9EC1-0740FACF96D5}" type="slidenum">
              <a:rPr lang="es-ES"/>
              <a:pPr>
                <a:defRPr/>
              </a:pPr>
              <a:t>‹Nº›</a:t>
            </a:fld>
            <a:endParaRPr lang="es-ES"/>
          </a:p>
        </p:txBody>
      </p:sp>
      <p:sp>
        <p:nvSpPr>
          <p:cNvPr id="5"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p:txBody>
          <a:bodyPr/>
          <a:lstStyle>
            <a:lvl1pPr>
              <a:defRPr/>
            </a:lvl1pPr>
          </a:lstStyle>
          <a:p>
            <a:pPr>
              <a:defRPr/>
            </a:pPr>
            <a:fld id="{9B144B13-CC39-4D79-B04E-45CA8BD22CF6}" type="datetime1">
              <a:rPr lang="es-ES"/>
              <a:pPr>
                <a:defRPr/>
              </a:pPr>
              <a:t>21/06/2013</a:t>
            </a:fld>
            <a:endParaRPr lang="es-ES"/>
          </a:p>
        </p:txBody>
      </p:sp>
      <p:sp>
        <p:nvSpPr>
          <p:cNvPr id="3" name="Rectangle 19"/>
          <p:cNvSpPr>
            <a:spLocks noGrp="1" noChangeArrowheads="1"/>
          </p:cNvSpPr>
          <p:nvPr>
            <p:ph type="sldNum" sz="quarter" idx="11"/>
          </p:nvPr>
        </p:nvSpPr>
        <p:spPr/>
        <p:txBody>
          <a:bodyPr/>
          <a:lstStyle>
            <a:lvl1pPr>
              <a:defRPr/>
            </a:lvl1pPr>
          </a:lstStyle>
          <a:p>
            <a:pPr>
              <a:defRPr/>
            </a:pPr>
            <a:fld id="{A034F186-3329-4891-80D2-0106128C08FE}" type="slidenum">
              <a:rPr lang="es-ES"/>
              <a:pPr>
                <a:defRPr/>
              </a:pPr>
              <a:t>‹Nº›</a:t>
            </a:fld>
            <a:endParaRPr lang="es-ES"/>
          </a:p>
        </p:txBody>
      </p:sp>
      <p:sp>
        <p:nvSpPr>
          <p:cNvPr id="4"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8"/>
          <p:cNvSpPr>
            <a:spLocks noGrp="1" noChangeArrowheads="1"/>
          </p:cNvSpPr>
          <p:nvPr>
            <p:ph type="dt" sz="half" idx="10"/>
          </p:nvPr>
        </p:nvSpPr>
        <p:spPr/>
        <p:txBody>
          <a:bodyPr/>
          <a:lstStyle>
            <a:lvl1pPr>
              <a:defRPr/>
            </a:lvl1pPr>
          </a:lstStyle>
          <a:p>
            <a:pPr>
              <a:defRPr/>
            </a:pPr>
            <a:fld id="{B8DF631D-770A-4450-963E-46E002A25169}" type="datetime1">
              <a:rPr lang="es-ES"/>
              <a:pPr>
                <a:defRPr/>
              </a:pPr>
              <a:t>21/06/2013</a:t>
            </a:fld>
            <a:endParaRPr lang="es-ES"/>
          </a:p>
        </p:txBody>
      </p:sp>
      <p:sp>
        <p:nvSpPr>
          <p:cNvPr id="6" name="Rectangle 19"/>
          <p:cNvSpPr>
            <a:spLocks noGrp="1" noChangeArrowheads="1"/>
          </p:cNvSpPr>
          <p:nvPr>
            <p:ph type="sldNum" sz="quarter" idx="11"/>
          </p:nvPr>
        </p:nvSpPr>
        <p:spPr/>
        <p:txBody>
          <a:bodyPr/>
          <a:lstStyle>
            <a:lvl1pPr>
              <a:defRPr/>
            </a:lvl1pPr>
          </a:lstStyle>
          <a:p>
            <a:pPr>
              <a:defRPr/>
            </a:pPr>
            <a:fld id="{CF1557A6-F254-4099-8609-DAA88ABD06CE}" type="slidenum">
              <a:rPr lang="es-ES"/>
              <a:pPr>
                <a:defRPr/>
              </a:pPr>
              <a:t>‹Nº›</a:t>
            </a:fld>
            <a:endParaRPr lang="es-ES"/>
          </a:p>
        </p:txBody>
      </p:sp>
      <p:sp>
        <p:nvSpPr>
          <p:cNvPr id="7"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lvl1pPr>
          </a:lstStyle>
          <a:p>
            <a:pPr>
              <a:defRPr/>
            </a:pPr>
            <a:fld id="{EEEE74BB-637D-4597-B5A9-C1A8B7A02E87}" type="datetime1">
              <a:rPr lang="es-ES"/>
              <a:pPr>
                <a:defRPr/>
              </a:pPr>
              <a:t>21/06/2013</a:t>
            </a:fld>
            <a:endParaRPr lang="es-ES"/>
          </a:p>
        </p:txBody>
      </p:sp>
      <p:sp>
        <p:nvSpPr>
          <p:cNvPr id="5" name="Rectangle 6"/>
          <p:cNvSpPr>
            <a:spLocks noGrp="1" noChangeArrowheads="1"/>
          </p:cNvSpPr>
          <p:nvPr>
            <p:ph type="sldNum" sz="quarter" idx="11"/>
          </p:nvPr>
        </p:nvSpPr>
        <p:spPr/>
        <p:txBody>
          <a:bodyPr/>
          <a:lstStyle>
            <a:lvl1pPr>
              <a:defRPr/>
            </a:lvl1pPr>
          </a:lstStyle>
          <a:p>
            <a:pPr>
              <a:defRPr/>
            </a:pPr>
            <a:fld id="{8B1F4F95-E5BC-4706-85FB-2079794E0BE6}" type="slidenum">
              <a:rPr lang="es-ES"/>
              <a:pPr>
                <a:defRPr/>
              </a:pPr>
              <a:t>‹Nº›</a:t>
            </a:fld>
            <a:endParaRPr lang="es-ES"/>
          </a:p>
        </p:txBody>
      </p:sp>
      <p:sp>
        <p:nvSpPr>
          <p:cNvPr id="6"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8"/>
          <p:cNvSpPr>
            <a:spLocks noGrp="1" noChangeArrowheads="1"/>
          </p:cNvSpPr>
          <p:nvPr>
            <p:ph type="dt" sz="half" idx="10"/>
          </p:nvPr>
        </p:nvSpPr>
        <p:spPr/>
        <p:txBody>
          <a:bodyPr/>
          <a:lstStyle>
            <a:lvl1pPr>
              <a:defRPr/>
            </a:lvl1pPr>
          </a:lstStyle>
          <a:p>
            <a:pPr>
              <a:defRPr/>
            </a:pPr>
            <a:fld id="{68A01C2A-D6A4-416E-B338-C07920C25D7F}" type="datetime1">
              <a:rPr lang="es-ES"/>
              <a:pPr>
                <a:defRPr/>
              </a:pPr>
              <a:t>21/06/2013</a:t>
            </a:fld>
            <a:endParaRPr lang="es-ES"/>
          </a:p>
        </p:txBody>
      </p:sp>
      <p:sp>
        <p:nvSpPr>
          <p:cNvPr id="6" name="Rectangle 19"/>
          <p:cNvSpPr>
            <a:spLocks noGrp="1" noChangeArrowheads="1"/>
          </p:cNvSpPr>
          <p:nvPr>
            <p:ph type="sldNum" sz="quarter" idx="11"/>
          </p:nvPr>
        </p:nvSpPr>
        <p:spPr/>
        <p:txBody>
          <a:bodyPr/>
          <a:lstStyle>
            <a:lvl1pPr>
              <a:defRPr/>
            </a:lvl1pPr>
          </a:lstStyle>
          <a:p>
            <a:pPr>
              <a:defRPr/>
            </a:pPr>
            <a:fld id="{BE590098-BEA2-4AE5-AFB4-5FD7FD719425}" type="slidenum">
              <a:rPr lang="es-ES"/>
              <a:pPr>
                <a:defRPr/>
              </a:pPr>
              <a:t>‹Nº›</a:t>
            </a:fld>
            <a:endParaRPr lang="es-ES"/>
          </a:p>
        </p:txBody>
      </p:sp>
      <p:sp>
        <p:nvSpPr>
          <p:cNvPr id="7"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8"/>
          <p:cNvSpPr>
            <a:spLocks noGrp="1" noChangeArrowheads="1"/>
          </p:cNvSpPr>
          <p:nvPr>
            <p:ph type="dt" sz="half" idx="10"/>
          </p:nvPr>
        </p:nvSpPr>
        <p:spPr/>
        <p:txBody>
          <a:bodyPr/>
          <a:lstStyle>
            <a:lvl1pPr>
              <a:defRPr/>
            </a:lvl1pPr>
          </a:lstStyle>
          <a:p>
            <a:pPr>
              <a:defRPr/>
            </a:pPr>
            <a:fld id="{2643E961-B8EA-408F-B394-50057611D0C7}"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760D7200-0E96-4F78-99D6-9760EE979B0A}"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26250" y="2724150"/>
            <a:ext cx="1925638" cy="20002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49338" y="2724150"/>
            <a:ext cx="5624512" cy="20002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8"/>
          <p:cNvSpPr>
            <a:spLocks noGrp="1" noChangeArrowheads="1"/>
          </p:cNvSpPr>
          <p:nvPr>
            <p:ph type="dt" sz="half" idx="10"/>
          </p:nvPr>
        </p:nvSpPr>
        <p:spPr/>
        <p:txBody>
          <a:bodyPr/>
          <a:lstStyle>
            <a:lvl1pPr>
              <a:defRPr/>
            </a:lvl1pPr>
          </a:lstStyle>
          <a:p>
            <a:pPr>
              <a:defRPr/>
            </a:pPr>
            <a:fld id="{BA813A02-51B6-4D7C-95F1-48BE2EEB82F6}"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E0C1BC73-1BCD-4085-BB3F-C1D5F4E9317F}"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12"/>
          <p:cNvSpPr>
            <a:spLocks noChangeArrowheads="1"/>
          </p:cNvSpPr>
          <p:nvPr/>
        </p:nvSpPr>
        <p:spPr bwMode="auto">
          <a:xfrm>
            <a:off x="750888" y="1784350"/>
            <a:ext cx="8586787" cy="3397250"/>
          </a:xfrm>
          <a:prstGeom prst="rect">
            <a:avLst/>
          </a:prstGeom>
          <a:solidFill>
            <a:srgbClr val="FF0517"/>
          </a:solidFill>
          <a:ln w="9525">
            <a:noFill/>
            <a:miter lim="800000"/>
            <a:headEnd/>
            <a:tailEnd/>
          </a:ln>
          <a:effectLst/>
        </p:spPr>
        <p:txBody>
          <a:bodyPr wrap="none" anchor="ctr"/>
          <a:lstStyle/>
          <a:p>
            <a:pPr>
              <a:defRPr/>
            </a:pPr>
            <a:endParaRPr lang="es-ES"/>
          </a:p>
        </p:txBody>
      </p:sp>
      <p:sp>
        <p:nvSpPr>
          <p:cNvPr id="5" name="Rectangle 5"/>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6" name="Picture 6" descr="log"/>
          <p:cNvPicPr>
            <a:picLocks noChangeAspect="1" noChangeArrowheads="1"/>
          </p:cNvPicPr>
          <p:nvPr/>
        </p:nvPicPr>
        <p:blipFill>
          <a:blip r:embed="rId2" cstate="print"/>
          <a:srcRect/>
          <a:stretch>
            <a:fillRect/>
          </a:stretch>
        </p:blipFill>
        <p:spPr bwMode="auto">
          <a:xfrm>
            <a:off x="947738" y="469900"/>
            <a:ext cx="1660525" cy="427038"/>
          </a:xfrm>
          <a:prstGeom prst="rect">
            <a:avLst/>
          </a:prstGeom>
          <a:noFill/>
          <a:ln w="9525">
            <a:noFill/>
            <a:miter lim="800000"/>
            <a:headEnd/>
            <a:tailEnd/>
          </a:ln>
        </p:spPr>
      </p:pic>
      <p:sp>
        <p:nvSpPr>
          <p:cNvPr id="7" name="Line 7"/>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8" name="Line 8"/>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9" name="Line 9"/>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10" name="Line 24"/>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11" name="Line 25"/>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
        <p:nvSpPr>
          <p:cNvPr id="35842" name="Rectangle 2"/>
          <p:cNvSpPr>
            <a:spLocks noGrp="1" noChangeArrowheads="1"/>
          </p:cNvSpPr>
          <p:nvPr>
            <p:ph type="subTitle" idx="1"/>
          </p:nvPr>
        </p:nvSpPr>
        <p:spPr>
          <a:xfrm>
            <a:off x="1065213" y="3457575"/>
            <a:ext cx="7799387" cy="1800225"/>
          </a:xfrm>
        </p:spPr>
        <p:txBody>
          <a:bodyPr/>
          <a:lstStyle>
            <a:lvl1pPr marL="0" indent="0">
              <a:defRPr sz="1600" i="0"/>
            </a:lvl1pPr>
          </a:lstStyle>
          <a:p>
            <a:r>
              <a:rPr lang="es-ES"/>
              <a:t>Haga clic para modificar el estilo de subtítulo del patrón</a:t>
            </a:r>
          </a:p>
        </p:txBody>
      </p:sp>
      <p:sp>
        <p:nvSpPr>
          <p:cNvPr id="35854" name="Rectangle 14"/>
          <p:cNvSpPr>
            <a:spLocks noGrp="1" noChangeArrowheads="1"/>
          </p:cNvSpPr>
          <p:nvPr>
            <p:ph type="ctrTitle"/>
          </p:nvPr>
        </p:nvSpPr>
        <p:spPr>
          <a:xfrm>
            <a:off x="1065213" y="3184525"/>
            <a:ext cx="7759700" cy="323850"/>
          </a:xfrm>
        </p:spPr>
        <p:txBody>
          <a:bodyPr/>
          <a:lstStyle>
            <a:lvl1pPr>
              <a:defRPr/>
            </a:lvl1pPr>
          </a:lstStyle>
          <a:p>
            <a:r>
              <a:rPr lang="es-ES"/>
              <a:t>Clic para editar título</a:t>
            </a:r>
          </a:p>
        </p:txBody>
      </p:sp>
      <p:sp>
        <p:nvSpPr>
          <p:cNvPr id="12" name="Rectangle 21"/>
          <p:cNvSpPr>
            <a:spLocks noGrp="1" noChangeArrowheads="1"/>
          </p:cNvSpPr>
          <p:nvPr>
            <p:ph type="dt" sz="half" idx="10"/>
          </p:nvPr>
        </p:nvSpPr>
        <p:spPr/>
        <p:txBody>
          <a:bodyPr/>
          <a:lstStyle>
            <a:lvl1pPr>
              <a:defRPr/>
            </a:lvl1pPr>
          </a:lstStyle>
          <a:p>
            <a:pPr>
              <a:defRPr/>
            </a:pPr>
            <a:fld id="{5780BDF2-642C-4D09-933D-CBC56A93C175}" type="datetime1">
              <a:rPr lang="es-ES"/>
              <a:pPr>
                <a:defRPr/>
              </a:pPr>
              <a:t>21/06/2013</a:t>
            </a:fld>
            <a:endParaRPr lang="es-ES"/>
          </a:p>
        </p:txBody>
      </p:sp>
      <p:sp>
        <p:nvSpPr>
          <p:cNvPr id="13" name="Rectangle 22"/>
          <p:cNvSpPr>
            <a:spLocks noGrp="1" noChangeArrowheads="1"/>
          </p:cNvSpPr>
          <p:nvPr>
            <p:ph type="sldNum" sz="quarter" idx="11"/>
          </p:nvPr>
        </p:nvSpPr>
        <p:spPr/>
        <p:txBody>
          <a:bodyPr/>
          <a:lstStyle>
            <a:lvl1pPr>
              <a:defRPr/>
            </a:lvl1pPr>
          </a:lstStyle>
          <a:p>
            <a:pPr>
              <a:defRPr/>
            </a:pPr>
            <a:fld id="{B93E87B0-F4B1-47BB-9A0B-EBD6B0165525}" type="slidenum">
              <a:rPr lang="es-ES"/>
              <a:pPr>
                <a:defRPr/>
              </a:pPr>
              <a:t>‹Nº›</a:t>
            </a:fld>
            <a:endParaRPr lang="es-ES"/>
          </a:p>
        </p:txBody>
      </p:sp>
      <p:sp>
        <p:nvSpPr>
          <p:cNvPr id="14" name="Rectangle 23"/>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3"/>
          <p:cNvSpPr>
            <a:spLocks noGrp="1" noChangeArrowheads="1"/>
          </p:cNvSpPr>
          <p:nvPr>
            <p:ph type="dt" sz="half" idx="10"/>
          </p:nvPr>
        </p:nvSpPr>
        <p:spPr/>
        <p:txBody>
          <a:bodyPr/>
          <a:lstStyle>
            <a:lvl1pPr>
              <a:defRPr/>
            </a:lvl1pPr>
          </a:lstStyle>
          <a:p>
            <a:pPr>
              <a:defRPr/>
            </a:pPr>
            <a:fld id="{59F07CDC-EEE2-4690-A60A-B375F220A6B1}"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3DBBDBA5-D0E3-46AE-8490-1A4749F108C1}"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3"/>
          <p:cNvSpPr>
            <a:spLocks noGrp="1" noChangeArrowheads="1"/>
          </p:cNvSpPr>
          <p:nvPr>
            <p:ph type="dt" sz="half" idx="10"/>
          </p:nvPr>
        </p:nvSpPr>
        <p:spPr/>
        <p:txBody>
          <a:bodyPr/>
          <a:lstStyle>
            <a:lvl1pPr>
              <a:defRPr/>
            </a:lvl1pPr>
          </a:lstStyle>
          <a:p>
            <a:pPr>
              <a:defRPr/>
            </a:pPr>
            <a:fld id="{77262262-D645-4B40-8C01-1007EDB2CA3A}"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712FBDB2-8C59-40EE-A87D-E41134440BE0}"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267200" y="2730500"/>
            <a:ext cx="2165350"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584950" y="2730500"/>
            <a:ext cx="2166938"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3"/>
          <p:cNvSpPr>
            <a:spLocks noGrp="1" noChangeArrowheads="1"/>
          </p:cNvSpPr>
          <p:nvPr>
            <p:ph type="dt" sz="half" idx="10"/>
          </p:nvPr>
        </p:nvSpPr>
        <p:spPr/>
        <p:txBody>
          <a:bodyPr/>
          <a:lstStyle>
            <a:lvl1pPr>
              <a:defRPr/>
            </a:lvl1pPr>
          </a:lstStyle>
          <a:p>
            <a:pPr>
              <a:defRPr/>
            </a:pPr>
            <a:fld id="{92CAE63F-09DB-4F56-80DC-EE87D2039112}" type="datetime1">
              <a:rPr lang="es-ES"/>
              <a:pPr>
                <a:defRPr/>
              </a:pPr>
              <a:t>21/06/2013</a:t>
            </a:fld>
            <a:endParaRPr lang="es-ES"/>
          </a:p>
        </p:txBody>
      </p:sp>
      <p:sp>
        <p:nvSpPr>
          <p:cNvPr id="6" name="Rectangle 24"/>
          <p:cNvSpPr>
            <a:spLocks noGrp="1" noChangeArrowheads="1"/>
          </p:cNvSpPr>
          <p:nvPr>
            <p:ph type="sldNum" sz="quarter" idx="11"/>
          </p:nvPr>
        </p:nvSpPr>
        <p:spPr/>
        <p:txBody>
          <a:bodyPr/>
          <a:lstStyle>
            <a:lvl1pPr>
              <a:defRPr/>
            </a:lvl1pPr>
          </a:lstStyle>
          <a:p>
            <a:pPr>
              <a:defRPr/>
            </a:pPr>
            <a:fld id="{08888891-E9EA-49F6-A014-642F9D22F43E}" type="slidenum">
              <a:rPr lang="es-ES"/>
              <a:pPr>
                <a:defRPr/>
              </a:pPr>
              <a:t>‹Nº›</a:t>
            </a:fld>
            <a:endParaRPr lang="es-ES"/>
          </a:p>
        </p:txBody>
      </p:sp>
      <p:sp>
        <p:nvSpPr>
          <p:cNvPr id="7"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23"/>
          <p:cNvSpPr>
            <a:spLocks noGrp="1" noChangeArrowheads="1"/>
          </p:cNvSpPr>
          <p:nvPr>
            <p:ph type="dt" sz="half" idx="10"/>
          </p:nvPr>
        </p:nvSpPr>
        <p:spPr/>
        <p:txBody>
          <a:bodyPr/>
          <a:lstStyle>
            <a:lvl1pPr>
              <a:defRPr/>
            </a:lvl1pPr>
          </a:lstStyle>
          <a:p>
            <a:pPr>
              <a:defRPr/>
            </a:pPr>
            <a:fld id="{1EEFD703-E054-4D05-8997-3E1C3A1EAA28}" type="datetime1">
              <a:rPr lang="es-ES"/>
              <a:pPr>
                <a:defRPr/>
              </a:pPr>
              <a:t>21/06/2013</a:t>
            </a:fld>
            <a:endParaRPr lang="es-ES"/>
          </a:p>
        </p:txBody>
      </p:sp>
      <p:sp>
        <p:nvSpPr>
          <p:cNvPr id="8" name="Rectangle 24"/>
          <p:cNvSpPr>
            <a:spLocks noGrp="1" noChangeArrowheads="1"/>
          </p:cNvSpPr>
          <p:nvPr>
            <p:ph type="sldNum" sz="quarter" idx="11"/>
          </p:nvPr>
        </p:nvSpPr>
        <p:spPr/>
        <p:txBody>
          <a:bodyPr/>
          <a:lstStyle>
            <a:lvl1pPr>
              <a:defRPr/>
            </a:lvl1pPr>
          </a:lstStyle>
          <a:p>
            <a:pPr>
              <a:defRPr/>
            </a:pPr>
            <a:fld id="{D9E2ED24-7EAF-4FC4-B5C2-B3159D046AB1}" type="slidenum">
              <a:rPr lang="es-ES"/>
              <a:pPr>
                <a:defRPr/>
              </a:pPr>
              <a:t>‹Nº›</a:t>
            </a:fld>
            <a:endParaRPr lang="es-ES"/>
          </a:p>
        </p:txBody>
      </p:sp>
      <p:sp>
        <p:nvSpPr>
          <p:cNvPr id="9"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23"/>
          <p:cNvSpPr>
            <a:spLocks noGrp="1" noChangeArrowheads="1"/>
          </p:cNvSpPr>
          <p:nvPr>
            <p:ph type="dt" sz="half" idx="10"/>
          </p:nvPr>
        </p:nvSpPr>
        <p:spPr/>
        <p:txBody>
          <a:bodyPr/>
          <a:lstStyle>
            <a:lvl1pPr>
              <a:defRPr/>
            </a:lvl1pPr>
          </a:lstStyle>
          <a:p>
            <a:pPr>
              <a:defRPr/>
            </a:pPr>
            <a:fld id="{471260C4-264F-41ED-B4FB-8D876B802DBC}" type="datetime1">
              <a:rPr lang="es-ES"/>
              <a:pPr>
                <a:defRPr/>
              </a:pPr>
              <a:t>21/06/2013</a:t>
            </a:fld>
            <a:endParaRPr lang="es-ES"/>
          </a:p>
        </p:txBody>
      </p:sp>
      <p:sp>
        <p:nvSpPr>
          <p:cNvPr id="4" name="Rectangle 24"/>
          <p:cNvSpPr>
            <a:spLocks noGrp="1" noChangeArrowheads="1"/>
          </p:cNvSpPr>
          <p:nvPr>
            <p:ph type="sldNum" sz="quarter" idx="11"/>
          </p:nvPr>
        </p:nvSpPr>
        <p:spPr/>
        <p:txBody>
          <a:bodyPr/>
          <a:lstStyle>
            <a:lvl1pPr>
              <a:defRPr/>
            </a:lvl1pPr>
          </a:lstStyle>
          <a:p>
            <a:pPr>
              <a:defRPr/>
            </a:pPr>
            <a:fld id="{191CA8EA-36D7-4D1D-89BB-B4CC5E48093C}" type="slidenum">
              <a:rPr lang="es-ES"/>
              <a:pPr>
                <a:defRPr/>
              </a:pPr>
              <a:t>‹Nº›</a:t>
            </a:fld>
            <a:endParaRPr lang="es-ES"/>
          </a:p>
        </p:txBody>
      </p:sp>
      <p:sp>
        <p:nvSpPr>
          <p:cNvPr id="5"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p:txBody>
          <a:bodyPr/>
          <a:lstStyle>
            <a:lvl1pPr>
              <a:defRPr/>
            </a:lvl1pPr>
          </a:lstStyle>
          <a:p>
            <a:pPr>
              <a:defRPr/>
            </a:pPr>
            <a:fld id="{07FFF46B-5116-45FD-9650-873AE31FBD03}" type="datetime1">
              <a:rPr lang="es-ES"/>
              <a:pPr>
                <a:defRPr/>
              </a:pPr>
              <a:t>21/06/2013</a:t>
            </a:fld>
            <a:endParaRPr lang="es-ES"/>
          </a:p>
        </p:txBody>
      </p:sp>
      <p:sp>
        <p:nvSpPr>
          <p:cNvPr id="3" name="Rectangle 24"/>
          <p:cNvSpPr>
            <a:spLocks noGrp="1" noChangeArrowheads="1"/>
          </p:cNvSpPr>
          <p:nvPr>
            <p:ph type="sldNum" sz="quarter" idx="11"/>
          </p:nvPr>
        </p:nvSpPr>
        <p:spPr/>
        <p:txBody>
          <a:bodyPr/>
          <a:lstStyle>
            <a:lvl1pPr>
              <a:defRPr/>
            </a:lvl1pPr>
          </a:lstStyle>
          <a:p>
            <a:pPr>
              <a:defRPr/>
            </a:pPr>
            <a:fld id="{1506CE49-11BF-4C9D-A648-24807CC80DE5}" type="slidenum">
              <a:rPr lang="es-ES"/>
              <a:pPr>
                <a:defRPr/>
              </a:pPr>
              <a:t>‹Nº›</a:t>
            </a:fld>
            <a:endParaRPr lang="es-ES"/>
          </a:p>
        </p:txBody>
      </p:sp>
      <p:sp>
        <p:nvSpPr>
          <p:cNvPr id="4"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lvl1pPr>
          </a:lstStyle>
          <a:p>
            <a:pPr>
              <a:defRPr/>
            </a:pPr>
            <a:fld id="{47836D76-3A11-4893-A50C-6289D821BB5E}" type="datetime1">
              <a:rPr lang="es-ES"/>
              <a:pPr>
                <a:defRPr/>
              </a:pPr>
              <a:t>21/06/2013</a:t>
            </a:fld>
            <a:endParaRPr lang="es-ES"/>
          </a:p>
        </p:txBody>
      </p:sp>
      <p:sp>
        <p:nvSpPr>
          <p:cNvPr id="5" name="Rectangle 6"/>
          <p:cNvSpPr>
            <a:spLocks noGrp="1" noChangeArrowheads="1"/>
          </p:cNvSpPr>
          <p:nvPr>
            <p:ph type="sldNum" sz="quarter" idx="11"/>
          </p:nvPr>
        </p:nvSpPr>
        <p:spPr/>
        <p:txBody>
          <a:bodyPr/>
          <a:lstStyle>
            <a:lvl1pPr>
              <a:defRPr/>
            </a:lvl1pPr>
          </a:lstStyle>
          <a:p>
            <a:pPr>
              <a:defRPr/>
            </a:pPr>
            <a:fld id="{ABA7CF10-ACE3-4CE3-A8C1-D152DF9EC925}" type="slidenum">
              <a:rPr lang="es-ES"/>
              <a:pPr>
                <a:defRPr/>
              </a:pPr>
              <a:t>‹Nº›</a:t>
            </a:fld>
            <a:endParaRPr lang="es-ES"/>
          </a:p>
        </p:txBody>
      </p:sp>
      <p:sp>
        <p:nvSpPr>
          <p:cNvPr id="6"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p:txBody>
          <a:bodyPr/>
          <a:lstStyle>
            <a:lvl1pPr>
              <a:defRPr/>
            </a:lvl1pPr>
          </a:lstStyle>
          <a:p>
            <a:pPr>
              <a:defRPr/>
            </a:pPr>
            <a:fld id="{9DE51DC4-0B21-40AF-8A8A-2A75E173B61A}" type="datetime1">
              <a:rPr lang="es-ES"/>
              <a:pPr>
                <a:defRPr/>
              </a:pPr>
              <a:t>21/06/2013</a:t>
            </a:fld>
            <a:endParaRPr lang="es-ES"/>
          </a:p>
        </p:txBody>
      </p:sp>
      <p:sp>
        <p:nvSpPr>
          <p:cNvPr id="6" name="Rectangle 24"/>
          <p:cNvSpPr>
            <a:spLocks noGrp="1" noChangeArrowheads="1"/>
          </p:cNvSpPr>
          <p:nvPr>
            <p:ph type="sldNum" sz="quarter" idx="11"/>
          </p:nvPr>
        </p:nvSpPr>
        <p:spPr/>
        <p:txBody>
          <a:bodyPr/>
          <a:lstStyle>
            <a:lvl1pPr>
              <a:defRPr/>
            </a:lvl1pPr>
          </a:lstStyle>
          <a:p>
            <a:pPr>
              <a:defRPr/>
            </a:pPr>
            <a:fld id="{E95D8D87-BFC5-4316-A792-73D72048DC8E}" type="slidenum">
              <a:rPr lang="es-ES"/>
              <a:pPr>
                <a:defRPr/>
              </a:pPr>
              <a:t>‹Nº›</a:t>
            </a:fld>
            <a:endParaRPr lang="es-ES"/>
          </a:p>
        </p:txBody>
      </p:sp>
      <p:sp>
        <p:nvSpPr>
          <p:cNvPr id="7"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p:txBody>
          <a:bodyPr/>
          <a:lstStyle>
            <a:lvl1pPr>
              <a:defRPr/>
            </a:lvl1pPr>
          </a:lstStyle>
          <a:p>
            <a:pPr>
              <a:defRPr/>
            </a:pPr>
            <a:fld id="{39ADDF17-9DE4-4F25-87E1-C7546EEB210E}" type="datetime1">
              <a:rPr lang="es-ES"/>
              <a:pPr>
                <a:defRPr/>
              </a:pPr>
              <a:t>21/06/2013</a:t>
            </a:fld>
            <a:endParaRPr lang="es-ES"/>
          </a:p>
        </p:txBody>
      </p:sp>
      <p:sp>
        <p:nvSpPr>
          <p:cNvPr id="6" name="Rectangle 24"/>
          <p:cNvSpPr>
            <a:spLocks noGrp="1" noChangeArrowheads="1"/>
          </p:cNvSpPr>
          <p:nvPr>
            <p:ph type="sldNum" sz="quarter" idx="11"/>
          </p:nvPr>
        </p:nvSpPr>
        <p:spPr/>
        <p:txBody>
          <a:bodyPr/>
          <a:lstStyle>
            <a:lvl1pPr>
              <a:defRPr/>
            </a:lvl1pPr>
          </a:lstStyle>
          <a:p>
            <a:pPr>
              <a:defRPr/>
            </a:pPr>
            <a:fld id="{EF16A666-3A8D-4894-B66B-C3233C047847}" type="slidenum">
              <a:rPr lang="es-ES"/>
              <a:pPr>
                <a:defRPr/>
              </a:pPr>
              <a:t>‹Nº›</a:t>
            </a:fld>
            <a:endParaRPr lang="es-ES"/>
          </a:p>
        </p:txBody>
      </p:sp>
      <p:sp>
        <p:nvSpPr>
          <p:cNvPr id="7"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3"/>
          <p:cNvSpPr>
            <a:spLocks noGrp="1" noChangeArrowheads="1"/>
          </p:cNvSpPr>
          <p:nvPr>
            <p:ph type="dt" sz="half" idx="10"/>
          </p:nvPr>
        </p:nvSpPr>
        <p:spPr/>
        <p:txBody>
          <a:bodyPr/>
          <a:lstStyle>
            <a:lvl1pPr>
              <a:defRPr/>
            </a:lvl1pPr>
          </a:lstStyle>
          <a:p>
            <a:pPr>
              <a:defRPr/>
            </a:pPr>
            <a:fld id="{C414C4F0-B4FC-49F8-A6A0-86BF0A41E7E5}"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32257767-2F83-4F55-B806-B5B36B0AF888}"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26250" y="2724150"/>
            <a:ext cx="1925638" cy="20002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49338" y="2724150"/>
            <a:ext cx="5624512" cy="20002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3"/>
          <p:cNvSpPr>
            <a:spLocks noGrp="1" noChangeArrowheads="1"/>
          </p:cNvSpPr>
          <p:nvPr>
            <p:ph type="dt" sz="half" idx="10"/>
          </p:nvPr>
        </p:nvSpPr>
        <p:spPr/>
        <p:txBody>
          <a:bodyPr/>
          <a:lstStyle>
            <a:lvl1pPr>
              <a:defRPr/>
            </a:lvl1pPr>
          </a:lstStyle>
          <a:p>
            <a:pPr>
              <a:defRPr/>
            </a:pPr>
            <a:fld id="{6F93A330-A352-4E4F-BB38-8EB753303C28}"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46F4BCEE-7E6C-4203-B993-1AC7C0A0147E}"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19"/>
          <p:cNvSpPr>
            <a:spLocks noGrp="1" noChangeArrowheads="1"/>
          </p:cNvSpPr>
          <p:nvPr>
            <p:ph type="dt" sz="half" idx="10"/>
          </p:nvPr>
        </p:nvSpPr>
        <p:spPr/>
        <p:txBody>
          <a:bodyPr/>
          <a:lstStyle>
            <a:lvl1pPr>
              <a:defRPr/>
            </a:lvl1pPr>
          </a:lstStyle>
          <a:p>
            <a:pPr>
              <a:defRPr/>
            </a:pPr>
            <a:fld id="{2B7C4D19-D2E1-42CE-852D-8BDCF17038D1}" type="datetime1">
              <a:rPr lang="es-ES"/>
              <a:pPr>
                <a:defRPr/>
              </a:pPr>
              <a:t>21/06/2013</a:t>
            </a:fld>
            <a:endParaRPr lang="es-ES"/>
          </a:p>
        </p:txBody>
      </p:sp>
      <p:sp>
        <p:nvSpPr>
          <p:cNvPr id="5" name="Rectangle 20"/>
          <p:cNvSpPr>
            <a:spLocks noGrp="1" noChangeArrowheads="1"/>
          </p:cNvSpPr>
          <p:nvPr>
            <p:ph type="sldNum" sz="quarter" idx="11"/>
          </p:nvPr>
        </p:nvSpPr>
        <p:spPr/>
        <p:txBody>
          <a:bodyPr/>
          <a:lstStyle>
            <a:lvl1pPr>
              <a:defRPr/>
            </a:lvl1pPr>
          </a:lstStyle>
          <a:p>
            <a:pPr>
              <a:defRPr/>
            </a:pPr>
            <a:fld id="{A6C5E739-83A6-407D-B635-ABA2F03DB0E6}" type="slidenum">
              <a:rPr lang="es-ES"/>
              <a:pPr>
                <a:defRPr/>
              </a:pPr>
              <a:t>‹Nº›</a:t>
            </a:fld>
            <a:endParaRPr lang="es-ES"/>
          </a:p>
        </p:txBody>
      </p:sp>
      <p:sp>
        <p:nvSpPr>
          <p:cNvPr id="6"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9"/>
          <p:cNvSpPr>
            <a:spLocks noGrp="1" noChangeArrowheads="1"/>
          </p:cNvSpPr>
          <p:nvPr>
            <p:ph type="dt" sz="half" idx="10"/>
          </p:nvPr>
        </p:nvSpPr>
        <p:spPr/>
        <p:txBody>
          <a:bodyPr/>
          <a:lstStyle>
            <a:lvl1pPr>
              <a:defRPr/>
            </a:lvl1pPr>
          </a:lstStyle>
          <a:p>
            <a:pPr>
              <a:defRPr/>
            </a:pPr>
            <a:fld id="{2FD418A9-B72E-4EA6-9C5F-C3F67062998B}" type="datetime1">
              <a:rPr lang="es-ES"/>
              <a:pPr>
                <a:defRPr/>
              </a:pPr>
              <a:t>21/06/2013</a:t>
            </a:fld>
            <a:endParaRPr lang="es-ES"/>
          </a:p>
        </p:txBody>
      </p:sp>
      <p:sp>
        <p:nvSpPr>
          <p:cNvPr id="5" name="Rectangle 20"/>
          <p:cNvSpPr>
            <a:spLocks noGrp="1" noChangeArrowheads="1"/>
          </p:cNvSpPr>
          <p:nvPr>
            <p:ph type="sldNum" sz="quarter" idx="11"/>
          </p:nvPr>
        </p:nvSpPr>
        <p:spPr/>
        <p:txBody>
          <a:bodyPr/>
          <a:lstStyle>
            <a:lvl1pPr>
              <a:defRPr/>
            </a:lvl1pPr>
          </a:lstStyle>
          <a:p>
            <a:pPr>
              <a:defRPr/>
            </a:pPr>
            <a:fld id="{EB4B9BD5-0E5E-435B-B760-48C80475AFDB}" type="slidenum">
              <a:rPr lang="es-ES"/>
              <a:pPr>
                <a:defRPr/>
              </a:pPr>
              <a:t>‹Nº›</a:t>
            </a:fld>
            <a:endParaRPr lang="es-ES"/>
          </a:p>
        </p:txBody>
      </p:sp>
      <p:sp>
        <p:nvSpPr>
          <p:cNvPr id="6"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9"/>
          <p:cNvSpPr>
            <a:spLocks noGrp="1" noChangeArrowheads="1"/>
          </p:cNvSpPr>
          <p:nvPr>
            <p:ph type="dt" sz="half" idx="10"/>
          </p:nvPr>
        </p:nvSpPr>
        <p:spPr/>
        <p:txBody>
          <a:bodyPr/>
          <a:lstStyle>
            <a:lvl1pPr>
              <a:defRPr/>
            </a:lvl1pPr>
          </a:lstStyle>
          <a:p>
            <a:pPr>
              <a:defRPr/>
            </a:pPr>
            <a:fld id="{BF6045EE-6AEF-4344-B87A-8A52F5B3C12E}" type="datetime1">
              <a:rPr lang="es-ES"/>
              <a:pPr>
                <a:defRPr/>
              </a:pPr>
              <a:t>21/06/2013</a:t>
            </a:fld>
            <a:endParaRPr lang="es-ES"/>
          </a:p>
        </p:txBody>
      </p:sp>
      <p:sp>
        <p:nvSpPr>
          <p:cNvPr id="5" name="Rectangle 20"/>
          <p:cNvSpPr>
            <a:spLocks noGrp="1" noChangeArrowheads="1"/>
          </p:cNvSpPr>
          <p:nvPr>
            <p:ph type="sldNum" sz="quarter" idx="11"/>
          </p:nvPr>
        </p:nvSpPr>
        <p:spPr/>
        <p:txBody>
          <a:bodyPr/>
          <a:lstStyle>
            <a:lvl1pPr>
              <a:defRPr/>
            </a:lvl1pPr>
          </a:lstStyle>
          <a:p>
            <a:pPr>
              <a:defRPr/>
            </a:pPr>
            <a:fld id="{2A861803-E5ED-4CFA-B213-1FF5533F1BA1}" type="slidenum">
              <a:rPr lang="es-ES"/>
              <a:pPr>
                <a:defRPr/>
              </a:pPr>
              <a:t>‹Nº›</a:t>
            </a:fld>
            <a:endParaRPr lang="es-ES"/>
          </a:p>
        </p:txBody>
      </p:sp>
      <p:sp>
        <p:nvSpPr>
          <p:cNvPr id="6"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808538"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7008813"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9"/>
          <p:cNvSpPr>
            <a:spLocks noGrp="1" noChangeArrowheads="1"/>
          </p:cNvSpPr>
          <p:nvPr>
            <p:ph type="dt" sz="half" idx="10"/>
          </p:nvPr>
        </p:nvSpPr>
        <p:spPr/>
        <p:txBody>
          <a:bodyPr/>
          <a:lstStyle>
            <a:lvl1pPr>
              <a:defRPr/>
            </a:lvl1pPr>
          </a:lstStyle>
          <a:p>
            <a:pPr>
              <a:defRPr/>
            </a:pPr>
            <a:fld id="{687C4D2F-517F-4292-A6A9-7EB282000269}" type="datetime1">
              <a:rPr lang="es-ES"/>
              <a:pPr>
                <a:defRPr/>
              </a:pPr>
              <a:t>21/06/2013</a:t>
            </a:fld>
            <a:endParaRPr lang="es-ES"/>
          </a:p>
        </p:txBody>
      </p:sp>
      <p:sp>
        <p:nvSpPr>
          <p:cNvPr id="6" name="Rectangle 20"/>
          <p:cNvSpPr>
            <a:spLocks noGrp="1" noChangeArrowheads="1"/>
          </p:cNvSpPr>
          <p:nvPr>
            <p:ph type="sldNum" sz="quarter" idx="11"/>
          </p:nvPr>
        </p:nvSpPr>
        <p:spPr/>
        <p:txBody>
          <a:bodyPr/>
          <a:lstStyle>
            <a:lvl1pPr>
              <a:defRPr/>
            </a:lvl1pPr>
          </a:lstStyle>
          <a:p>
            <a:pPr>
              <a:defRPr/>
            </a:pPr>
            <a:fld id="{C03FA8FB-A560-486F-9C03-172EBAFBEDEB}" type="slidenum">
              <a:rPr lang="es-ES"/>
              <a:pPr>
                <a:defRPr/>
              </a:pPr>
              <a:t>‹Nº›</a:t>
            </a:fld>
            <a:endParaRPr lang="es-ES"/>
          </a:p>
        </p:txBody>
      </p:sp>
      <p:sp>
        <p:nvSpPr>
          <p:cNvPr id="7"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9"/>
          <p:cNvSpPr>
            <a:spLocks noGrp="1" noChangeArrowheads="1"/>
          </p:cNvSpPr>
          <p:nvPr>
            <p:ph type="dt" sz="half" idx="10"/>
          </p:nvPr>
        </p:nvSpPr>
        <p:spPr/>
        <p:txBody>
          <a:bodyPr/>
          <a:lstStyle>
            <a:lvl1pPr>
              <a:defRPr/>
            </a:lvl1pPr>
          </a:lstStyle>
          <a:p>
            <a:pPr>
              <a:defRPr/>
            </a:pPr>
            <a:fld id="{2623D2CF-835B-434B-A16A-DEE66AC9A393}" type="datetime1">
              <a:rPr lang="es-ES"/>
              <a:pPr>
                <a:defRPr/>
              </a:pPr>
              <a:t>21/06/2013</a:t>
            </a:fld>
            <a:endParaRPr lang="es-ES"/>
          </a:p>
        </p:txBody>
      </p:sp>
      <p:sp>
        <p:nvSpPr>
          <p:cNvPr id="8" name="Rectangle 20"/>
          <p:cNvSpPr>
            <a:spLocks noGrp="1" noChangeArrowheads="1"/>
          </p:cNvSpPr>
          <p:nvPr>
            <p:ph type="sldNum" sz="quarter" idx="11"/>
          </p:nvPr>
        </p:nvSpPr>
        <p:spPr/>
        <p:txBody>
          <a:bodyPr/>
          <a:lstStyle>
            <a:lvl1pPr>
              <a:defRPr/>
            </a:lvl1pPr>
          </a:lstStyle>
          <a:p>
            <a:pPr>
              <a:defRPr/>
            </a:pPr>
            <a:fld id="{FC034D77-F135-4730-938D-6D116474D239}" type="slidenum">
              <a:rPr lang="es-ES"/>
              <a:pPr>
                <a:defRPr/>
              </a:pPr>
              <a:t>‹Nº›</a:t>
            </a:fld>
            <a:endParaRPr lang="es-ES"/>
          </a:p>
        </p:txBody>
      </p:sp>
      <p:sp>
        <p:nvSpPr>
          <p:cNvPr id="9"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9"/>
          <p:cNvSpPr>
            <a:spLocks noGrp="1" noChangeArrowheads="1"/>
          </p:cNvSpPr>
          <p:nvPr>
            <p:ph type="dt" sz="half" idx="10"/>
          </p:nvPr>
        </p:nvSpPr>
        <p:spPr/>
        <p:txBody>
          <a:bodyPr/>
          <a:lstStyle>
            <a:lvl1pPr>
              <a:defRPr/>
            </a:lvl1pPr>
          </a:lstStyle>
          <a:p>
            <a:pPr>
              <a:defRPr/>
            </a:pPr>
            <a:fld id="{FEE8FF60-949B-47D0-AC46-BB7481725815}" type="datetime1">
              <a:rPr lang="es-ES"/>
              <a:pPr>
                <a:defRPr/>
              </a:pPr>
              <a:t>21/06/2013</a:t>
            </a:fld>
            <a:endParaRPr lang="es-ES"/>
          </a:p>
        </p:txBody>
      </p:sp>
      <p:sp>
        <p:nvSpPr>
          <p:cNvPr id="4" name="Rectangle 20"/>
          <p:cNvSpPr>
            <a:spLocks noGrp="1" noChangeArrowheads="1"/>
          </p:cNvSpPr>
          <p:nvPr>
            <p:ph type="sldNum" sz="quarter" idx="11"/>
          </p:nvPr>
        </p:nvSpPr>
        <p:spPr/>
        <p:txBody>
          <a:bodyPr/>
          <a:lstStyle>
            <a:lvl1pPr>
              <a:defRPr/>
            </a:lvl1pPr>
          </a:lstStyle>
          <a:p>
            <a:pPr>
              <a:defRPr/>
            </a:pPr>
            <a:fld id="{C8B2695E-51BA-4604-A1A4-A499AEE41546}" type="slidenum">
              <a:rPr lang="es-ES"/>
              <a:pPr>
                <a:defRPr/>
              </a:pPr>
              <a:t>‹Nº›</a:t>
            </a:fld>
            <a:endParaRPr lang="es-ES"/>
          </a:p>
        </p:txBody>
      </p:sp>
      <p:sp>
        <p:nvSpPr>
          <p:cNvPr id="5"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49313" y="1844675"/>
            <a:ext cx="4064000" cy="3384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65713" y="1844675"/>
            <a:ext cx="4064000" cy="3384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lvl1pPr>
          </a:lstStyle>
          <a:p>
            <a:pPr>
              <a:defRPr/>
            </a:pPr>
            <a:fld id="{9CC462DB-DCB0-4DB5-9F83-4E0CCE5A8C57}" type="datetime1">
              <a:rPr lang="es-ES"/>
              <a:pPr>
                <a:defRPr/>
              </a:pPr>
              <a:t>21/06/2013</a:t>
            </a:fld>
            <a:endParaRPr lang="es-ES"/>
          </a:p>
        </p:txBody>
      </p:sp>
      <p:sp>
        <p:nvSpPr>
          <p:cNvPr id="6" name="Rectangle 6"/>
          <p:cNvSpPr>
            <a:spLocks noGrp="1" noChangeArrowheads="1"/>
          </p:cNvSpPr>
          <p:nvPr>
            <p:ph type="sldNum" sz="quarter" idx="11"/>
          </p:nvPr>
        </p:nvSpPr>
        <p:spPr/>
        <p:txBody>
          <a:bodyPr/>
          <a:lstStyle>
            <a:lvl1pPr>
              <a:defRPr/>
            </a:lvl1pPr>
          </a:lstStyle>
          <a:p>
            <a:pPr>
              <a:defRPr/>
            </a:pPr>
            <a:fld id="{FB9C847E-5FAD-4BC1-855B-99431659DAA2}" type="slidenum">
              <a:rPr lang="es-ES"/>
              <a:pPr>
                <a:defRPr/>
              </a:pPr>
              <a:t>‹Nº›</a:t>
            </a:fld>
            <a:endParaRPr lang="es-ES"/>
          </a:p>
        </p:txBody>
      </p:sp>
      <p:sp>
        <p:nvSpPr>
          <p:cNvPr id="7"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p:txBody>
          <a:bodyPr/>
          <a:lstStyle>
            <a:lvl1pPr>
              <a:defRPr/>
            </a:lvl1pPr>
          </a:lstStyle>
          <a:p>
            <a:pPr>
              <a:defRPr/>
            </a:pPr>
            <a:fld id="{D12CAF77-439C-4B4B-8617-A938D6E4FD7C}" type="datetime1">
              <a:rPr lang="es-ES"/>
              <a:pPr>
                <a:defRPr/>
              </a:pPr>
              <a:t>21/06/2013</a:t>
            </a:fld>
            <a:endParaRPr lang="es-ES"/>
          </a:p>
        </p:txBody>
      </p:sp>
      <p:sp>
        <p:nvSpPr>
          <p:cNvPr id="3" name="Rectangle 20"/>
          <p:cNvSpPr>
            <a:spLocks noGrp="1" noChangeArrowheads="1"/>
          </p:cNvSpPr>
          <p:nvPr>
            <p:ph type="sldNum" sz="quarter" idx="11"/>
          </p:nvPr>
        </p:nvSpPr>
        <p:spPr/>
        <p:txBody>
          <a:bodyPr/>
          <a:lstStyle>
            <a:lvl1pPr>
              <a:defRPr/>
            </a:lvl1pPr>
          </a:lstStyle>
          <a:p>
            <a:pPr>
              <a:defRPr/>
            </a:pPr>
            <a:fld id="{272BF624-45FF-4DCB-A05B-C039F75C8C46}" type="slidenum">
              <a:rPr lang="es-ES"/>
              <a:pPr>
                <a:defRPr/>
              </a:pPr>
              <a:t>‹Nº›</a:t>
            </a:fld>
            <a:endParaRPr lang="es-ES"/>
          </a:p>
        </p:txBody>
      </p:sp>
      <p:sp>
        <p:nvSpPr>
          <p:cNvPr id="4"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9"/>
          <p:cNvSpPr>
            <a:spLocks noGrp="1" noChangeArrowheads="1"/>
          </p:cNvSpPr>
          <p:nvPr>
            <p:ph type="dt" sz="half" idx="10"/>
          </p:nvPr>
        </p:nvSpPr>
        <p:spPr/>
        <p:txBody>
          <a:bodyPr/>
          <a:lstStyle>
            <a:lvl1pPr>
              <a:defRPr/>
            </a:lvl1pPr>
          </a:lstStyle>
          <a:p>
            <a:pPr>
              <a:defRPr/>
            </a:pPr>
            <a:fld id="{4F2FFD79-FE9A-4010-A196-113C7BD14FA6}" type="datetime1">
              <a:rPr lang="es-ES"/>
              <a:pPr>
                <a:defRPr/>
              </a:pPr>
              <a:t>21/06/2013</a:t>
            </a:fld>
            <a:endParaRPr lang="es-ES"/>
          </a:p>
        </p:txBody>
      </p:sp>
      <p:sp>
        <p:nvSpPr>
          <p:cNvPr id="6" name="Rectangle 20"/>
          <p:cNvSpPr>
            <a:spLocks noGrp="1" noChangeArrowheads="1"/>
          </p:cNvSpPr>
          <p:nvPr>
            <p:ph type="sldNum" sz="quarter" idx="11"/>
          </p:nvPr>
        </p:nvSpPr>
        <p:spPr/>
        <p:txBody>
          <a:bodyPr/>
          <a:lstStyle>
            <a:lvl1pPr>
              <a:defRPr/>
            </a:lvl1pPr>
          </a:lstStyle>
          <a:p>
            <a:pPr>
              <a:defRPr/>
            </a:pPr>
            <a:fld id="{9263B3EE-502B-42F0-B6A7-38D45EE65ED4}" type="slidenum">
              <a:rPr lang="es-ES"/>
              <a:pPr>
                <a:defRPr/>
              </a:pPr>
              <a:t>‹Nº›</a:t>
            </a:fld>
            <a:endParaRPr lang="es-ES"/>
          </a:p>
        </p:txBody>
      </p:sp>
      <p:sp>
        <p:nvSpPr>
          <p:cNvPr id="7"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9"/>
          <p:cNvSpPr>
            <a:spLocks noGrp="1" noChangeArrowheads="1"/>
          </p:cNvSpPr>
          <p:nvPr>
            <p:ph type="dt" sz="half" idx="10"/>
          </p:nvPr>
        </p:nvSpPr>
        <p:spPr/>
        <p:txBody>
          <a:bodyPr/>
          <a:lstStyle>
            <a:lvl1pPr>
              <a:defRPr/>
            </a:lvl1pPr>
          </a:lstStyle>
          <a:p>
            <a:pPr>
              <a:defRPr/>
            </a:pPr>
            <a:fld id="{B8CEF416-2F2D-4BCD-9497-6406D73B118F}" type="datetime1">
              <a:rPr lang="es-ES"/>
              <a:pPr>
                <a:defRPr/>
              </a:pPr>
              <a:t>21/06/2013</a:t>
            </a:fld>
            <a:endParaRPr lang="es-ES"/>
          </a:p>
        </p:txBody>
      </p:sp>
      <p:sp>
        <p:nvSpPr>
          <p:cNvPr id="6" name="Rectangle 20"/>
          <p:cNvSpPr>
            <a:spLocks noGrp="1" noChangeArrowheads="1"/>
          </p:cNvSpPr>
          <p:nvPr>
            <p:ph type="sldNum" sz="quarter" idx="11"/>
          </p:nvPr>
        </p:nvSpPr>
        <p:spPr/>
        <p:txBody>
          <a:bodyPr/>
          <a:lstStyle>
            <a:lvl1pPr>
              <a:defRPr/>
            </a:lvl1pPr>
          </a:lstStyle>
          <a:p>
            <a:pPr>
              <a:defRPr/>
            </a:pPr>
            <a:fld id="{5B8A765F-6A89-4699-BE91-1376366AC079}" type="slidenum">
              <a:rPr lang="es-ES"/>
              <a:pPr>
                <a:defRPr/>
              </a:pPr>
              <a:t>‹Nº›</a:t>
            </a:fld>
            <a:endParaRPr lang="es-ES"/>
          </a:p>
        </p:txBody>
      </p:sp>
      <p:sp>
        <p:nvSpPr>
          <p:cNvPr id="7"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9"/>
          <p:cNvSpPr>
            <a:spLocks noGrp="1" noChangeArrowheads="1"/>
          </p:cNvSpPr>
          <p:nvPr>
            <p:ph type="dt" sz="half" idx="10"/>
          </p:nvPr>
        </p:nvSpPr>
        <p:spPr/>
        <p:txBody>
          <a:bodyPr/>
          <a:lstStyle>
            <a:lvl1pPr>
              <a:defRPr/>
            </a:lvl1pPr>
          </a:lstStyle>
          <a:p>
            <a:pPr>
              <a:defRPr/>
            </a:pPr>
            <a:fld id="{F339F9A0-25C1-4996-AF2E-FF944B5FF29E}" type="datetime1">
              <a:rPr lang="es-ES"/>
              <a:pPr>
                <a:defRPr/>
              </a:pPr>
              <a:t>21/06/2013</a:t>
            </a:fld>
            <a:endParaRPr lang="es-ES"/>
          </a:p>
        </p:txBody>
      </p:sp>
      <p:sp>
        <p:nvSpPr>
          <p:cNvPr id="5" name="Rectangle 20"/>
          <p:cNvSpPr>
            <a:spLocks noGrp="1" noChangeArrowheads="1"/>
          </p:cNvSpPr>
          <p:nvPr>
            <p:ph type="sldNum" sz="quarter" idx="11"/>
          </p:nvPr>
        </p:nvSpPr>
        <p:spPr/>
        <p:txBody>
          <a:bodyPr/>
          <a:lstStyle>
            <a:lvl1pPr>
              <a:defRPr/>
            </a:lvl1pPr>
          </a:lstStyle>
          <a:p>
            <a:pPr>
              <a:defRPr/>
            </a:pPr>
            <a:fld id="{3708C389-F17C-4246-BD11-994971247D72}" type="slidenum">
              <a:rPr lang="es-ES"/>
              <a:pPr>
                <a:defRPr/>
              </a:pPr>
              <a:t>‹Nº›</a:t>
            </a:fld>
            <a:endParaRPr lang="es-ES"/>
          </a:p>
        </p:txBody>
      </p:sp>
      <p:sp>
        <p:nvSpPr>
          <p:cNvPr id="6"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5816263" y="1268413"/>
            <a:ext cx="3668712" cy="280828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808538" y="1268413"/>
            <a:ext cx="10855325" cy="28082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9"/>
          <p:cNvSpPr>
            <a:spLocks noGrp="1" noChangeArrowheads="1"/>
          </p:cNvSpPr>
          <p:nvPr>
            <p:ph type="dt" sz="half" idx="10"/>
          </p:nvPr>
        </p:nvSpPr>
        <p:spPr/>
        <p:txBody>
          <a:bodyPr/>
          <a:lstStyle>
            <a:lvl1pPr>
              <a:defRPr/>
            </a:lvl1pPr>
          </a:lstStyle>
          <a:p>
            <a:pPr>
              <a:defRPr/>
            </a:pPr>
            <a:fld id="{1BED4825-8BD4-4E8E-B9E1-82D734F4ABFD}" type="datetime1">
              <a:rPr lang="es-ES"/>
              <a:pPr>
                <a:defRPr/>
              </a:pPr>
              <a:t>21/06/2013</a:t>
            </a:fld>
            <a:endParaRPr lang="es-ES"/>
          </a:p>
        </p:txBody>
      </p:sp>
      <p:sp>
        <p:nvSpPr>
          <p:cNvPr id="5" name="Rectangle 20"/>
          <p:cNvSpPr>
            <a:spLocks noGrp="1" noChangeArrowheads="1"/>
          </p:cNvSpPr>
          <p:nvPr>
            <p:ph type="sldNum" sz="quarter" idx="11"/>
          </p:nvPr>
        </p:nvSpPr>
        <p:spPr/>
        <p:txBody>
          <a:bodyPr/>
          <a:lstStyle>
            <a:lvl1pPr>
              <a:defRPr/>
            </a:lvl1pPr>
          </a:lstStyle>
          <a:p>
            <a:pPr>
              <a:defRPr/>
            </a:pPr>
            <a:fld id="{F54CFADC-7609-47C7-81F8-FE214A62701D}" type="slidenum">
              <a:rPr lang="es-ES"/>
              <a:pPr>
                <a:defRPr/>
              </a:pPr>
              <a:t>‹Nº›</a:t>
            </a:fld>
            <a:endParaRPr lang="es-ES"/>
          </a:p>
        </p:txBody>
      </p:sp>
      <p:sp>
        <p:nvSpPr>
          <p:cNvPr id="6" name="Rectangle 21"/>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18"/>
          <p:cNvSpPr>
            <a:spLocks noGrp="1" noChangeArrowheads="1"/>
          </p:cNvSpPr>
          <p:nvPr>
            <p:ph type="dt" sz="half" idx="10"/>
          </p:nvPr>
        </p:nvSpPr>
        <p:spPr/>
        <p:txBody>
          <a:bodyPr/>
          <a:lstStyle>
            <a:lvl1pPr>
              <a:defRPr/>
            </a:lvl1pPr>
          </a:lstStyle>
          <a:p>
            <a:pPr>
              <a:defRPr/>
            </a:pPr>
            <a:fld id="{25E1E042-9FE9-4787-B14C-1DD28F6B76B7}"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BB16A817-911B-49FF-8913-DA3E5AD019FB}"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8"/>
          <p:cNvSpPr>
            <a:spLocks noGrp="1" noChangeArrowheads="1"/>
          </p:cNvSpPr>
          <p:nvPr>
            <p:ph type="dt" sz="half" idx="10"/>
          </p:nvPr>
        </p:nvSpPr>
        <p:spPr/>
        <p:txBody>
          <a:bodyPr/>
          <a:lstStyle>
            <a:lvl1pPr>
              <a:defRPr/>
            </a:lvl1pPr>
          </a:lstStyle>
          <a:p>
            <a:pPr>
              <a:defRPr/>
            </a:pPr>
            <a:fld id="{168761AA-C551-42DF-A28E-B62416A25EEF}"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43A5020F-40AB-4AE3-9D8F-2D5794A2B211}"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8"/>
          <p:cNvSpPr>
            <a:spLocks noGrp="1" noChangeArrowheads="1"/>
          </p:cNvSpPr>
          <p:nvPr>
            <p:ph type="dt" sz="half" idx="10"/>
          </p:nvPr>
        </p:nvSpPr>
        <p:spPr/>
        <p:txBody>
          <a:bodyPr/>
          <a:lstStyle>
            <a:lvl1pPr>
              <a:defRPr/>
            </a:lvl1pPr>
          </a:lstStyle>
          <a:p>
            <a:pPr>
              <a:defRPr/>
            </a:pPr>
            <a:fld id="{70C6BFD4-47AC-4E93-8750-FD7B57082D51}"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00CEBB54-6076-418F-9180-B9120C48A48E}"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808538"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7008813"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8"/>
          <p:cNvSpPr>
            <a:spLocks noGrp="1" noChangeArrowheads="1"/>
          </p:cNvSpPr>
          <p:nvPr>
            <p:ph type="dt" sz="half" idx="10"/>
          </p:nvPr>
        </p:nvSpPr>
        <p:spPr/>
        <p:txBody>
          <a:bodyPr/>
          <a:lstStyle>
            <a:lvl1pPr>
              <a:defRPr/>
            </a:lvl1pPr>
          </a:lstStyle>
          <a:p>
            <a:pPr>
              <a:defRPr/>
            </a:pPr>
            <a:fld id="{DC758707-DC9F-4A35-926F-908EAFB53CC2}" type="datetime1">
              <a:rPr lang="es-ES"/>
              <a:pPr>
                <a:defRPr/>
              </a:pPr>
              <a:t>21/06/2013</a:t>
            </a:fld>
            <a:endParaRPr lang="es-ES"/>
          </a:p>
        </p:txBody>
      </p:sp>
      <p:sp>
        <p:nvSpPr>
          <p:cNvPr id="6" name="Rectangle 19"/>
          <p:cNvSpPr>
            <a:spLocks noGrp="1" noChangeArrowheads="1"/>
          </p:cNvSpPr>
          <p:nvPr>
            <p:ph type="sldNum" sz="quarter" idx="11"/>
          </p:nvPr>
        </p:nvSpPr>
        <p:spPr/>
        <p:txBody>
          <a:bodyPr/>
          <a:lstStyle>
            <a:lvl1pPr>
              <a:defRPr/>
            </a:lvl1pPr>
          </a:lstStyle>
          <a:p>
            <a:pPr>
              <a:defRPr/>
            </a:pPr>
            <a:fld id="{3918C61A-5009-4860-A881-E05487D86548}" type="slidenum">
              <a:rPr lang="es-ES"/>
              <a:pPr>
                <a:defRPr/>
              </a:pPr>
              <a:t>‹Nº›</a:t>
            </a:fld>
            <a:endParaRPr lang="es-ES"/>
          </a:p>
        </p:txBody>
      </p:sp>
      <p:sp>
        <p:nvSpPr>
          <p:cNvPr id="7"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8"/>
          <p:cNvSpPr>
            <a:spLocks noGrp="1" noChangeArrowheads="1"/>
          </p:cNvSpPr>
          <p:nvPr>
            <p:ph type="dt" sz="half" idx="10"/>
          </p:nvPr>
        </p:nvSpPr>
        <p:spPr/>
        <p:txBody>
          <a:bodyPr/>
          <a:lstStyle>
            <a:lvl1pPr>
              <a:defRPr/>
            </a:lvl1pPr>
          </a:lstStyle>
          <a:p>
            <a:pPr>
              <a:defRPr/>
            </a:pPr>
            <a:fld id="{F03D37C9-D971-46B0-BB19-54BAE05DC168}" type="datetime1">
              <a:rPr lang="es-ES"/>
              <a:pPr>
                <a:defRPr/>
              </a:pPr>
              <a:t>21/06/2013</a:t>
            </a:fld>
            <a:endParaRPr lang="es-ES"/>
          </a:p>
        </p:txBody>
      </p:sp>
      <p:sp>
        <p:nvSpPr>
          <p:cNvPr id="8" name="Rectangle 19"/>
          <p:cNvSpPr>
            <a:spLocks noGrp="1" noChangeArrowheads="1"/>
          </p:cNvSpPr>
          <p:nvPr>
            <p:ph type="sldNum" sz="quarter" idx="11"/>
          </p:nvPr>
        </p:nvSpPr>
        <p:spPr/>
        <p:txBody>
          <a:bodyPr/>
          <a:lstStyle>
            <a:lvl1pPr>
              <a:defRPr/>
            </a:lvl1pPr>
          </a:lstStyle>
          <a:p>
            <a:pPr>
              <a:defRPr/>
            </a:pPr>
            <a:fld id="{06F3A856-2FEF-4406-94AD-C600F86475F1}" type="slidenum">
              <a:rPr lang="es-ES"/>
              <a:pPr>
                <a:defRPr/>
              </a:pPr>
              <a:t>‹Nº›</a:t>
            </a:fld>
            <a:endParaRPr lang="es-ES"/>
          </a:p>
        </p:txBody>
      </p:sp>
      <p:sp>
        <p:nvSpPr>
          <p:cNvPr id="9"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lvl1pPr>
          </a:lstStyle>
          <a:p>
            <a:pPr>
              <a:defRPr/>
            </a:pPr>
            <a:fld id="{49E749CC-EC4C-468B-BC54-D42EA28F0CAB}" type="datetime1">
              <a:rPr lang="es-ES"/>
              <a:pPr>
                <a:defRPr/>
              </a:pPr>
              <a:t>21/06/2013</a:t>
            </a:fld>
            <a:endParaRPr lang="es-ES"/>
          </a:p>
        </p:txBody>
      </p:sp>
      <p:sp>
        <p:nvSpPr>
          <p:cNvPr id="8" name="Rectangle 6"/>
          <p:cNvSpPr>
            <a:spLocks noGrp="1" noChangeArrowheads="1"/>
          </p:cNvSpPr>
          <p:nvPr>
            <p:ph type="sldNum" sz="quarter" idx="11"/>
          </p:nvPr>
        </p:nvSpPr>
        <p:spPr/>
        <p:txBody>
          <a:bodyPr/>
          <a:lstStyle>
            <a:lvl1pPr>
              <a:defRPr/>
            </a:lvl1pPr>
          </a:lstStyle>
          <a:p>
            <a:pPr>
              <a:defRPr/>
            </a:pPr>
            <a:fld id="{97A318AD-9DC5-4DAD-A970-F4470F52601F}" type="slidenum">
              <a:rPr lang="es-ES"/>
              <a:pPr>
                <a:defRPr/>
              </a:pPr>
              <a:t>‹Nº›</a:t>
            </a:fld>
            <a:endParaRPr lang="es-ES"/>
          </a:p>
        </p:txBody>
      </p:sp>
      <p:sp>
        <p:nvSpPr>
          <p:cNvPr id="9"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8"/>
          <p:cNvSpPr>
            <a:spLocks noGrp="1" noChangeArrowheads="1"/>
          </p:cNvSpPr>
          <p:nvPr>
            <p:ph type="dt" sz="half" idx="10"/>
          </p:nvPr>
        </p:nvSpPr>
        <p:spPr/>
        <p:txBody>
          <a:bodyPr/>
          <a:lstStyle>
            <a:lvl1pPr>
              <a:defRPr/>
            </a:lvl1pPr>
          </a:lstStyle>
          <a:p>
            <a:pPr>
              <a:defRPr/>
            </a:pPr>
            <a:fld id="{48EC1BB3-0D0F-4B5D-88B7-606DED8676F7}" type="datetime1">
              <a:rPr lang="es-ES"/>
              <a:pPr>
                <a:defRPr/>
              </a:pPr>
              <a:t>21/06/2013</a:t>
            </a:fld>
            <a:endParaRPr lang="es-ES"/>
          </a:p>
        </p:txBody>
      </p:sp>
      <p:sp>
        <p:nvSpPr>
          <p:cNvPr id="4" name="Rectangle 19"/>
          <p:cNvSpPr>
            <a:spLocks noGrp="1" noChangeArrowheads="1"/>
          </p:cNvSpPr>
          <p:nvPr>
            <p:ph type="sldNum" sz="quarter" idx="11"/>
          </p:nvPr>
        </p:nvSpPr>
        <p:spPr/>
        <p:txBody>
          <a:bodyPr/>
          <a:lstStyle>
            <a:lvl1pPr>
              <a:defRPr/>
            </a:lvl1pPr>
          </a:lstStyle>
          <a:p>
            <a:pPr>
              <a:defRPr/>
            </a:pPr>
            <a:fld id="{530DF69C-F783-4D7F-B1DF-28F95C70F5A7}" type="slidenum">
              <a:rPr lang="es-ES"/>
              <a:pPr>
                <a:defRPr/>
              </a:pPr>
              <a:t>‹Nº›</a:t>
            </a:fld>
            <a:endParaRPr lang="es-ES"/>
          </a:p>
        </p:txBody>
      </p:sp>
      <p:sp>
        <p:nvSpPr>
          <p:cNvPr id="5"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p:txBody>
          <a:bodyPr/>
          <a:lstStyle>
            <a:lvl1pPr>
              <a:defRPr/>
            </a:lvl1pPr>
          </a:lstStyle>
          <a:p>
            <a:pPr>
              <a:defRPr/>
            </a:pPr>
            <a:fld id="{27BDC5CB-1730-43F1-B948-32766D5E1D28}" type="datetime1">
              <a:rPr lang="es-ES"/>
              <a:pPr>
                <a:defRPr/>
              </a:pPr>
              <a:t>21/06/2013</a:t>
            </a:fld>
            <a:endParaRPr lang="es-ES"/>
          </a:p>
        </p:txBody>
      </p:sp>
      <p:sp>
        <p:nvSpPr>
          <p:cNvPr id="3" name="Rectangle 19"/>
          <p:cNvSpPr>
            <a:spLocks noGrp="1" noChangeArrowheads="1"/>
          </p:cNvSpPr>
          <p:nvPr>
            <p:ph type="sldNum" sz="quarter" idx="11"/>
          </p:nvPr>
        </p:nvSpPr>
        <p:spPr/>
        <p:txBody>
          <a:bodyPr/>
          <a:lstStyle>
            <a:lvl1pPr>
              <a:defRPr/>
            </a:lvl1pPr>
          </a:lstStyle>
          <a:p>
            <a:pPr>
              <a:defRPr/>
            </a:pPr>
            <a:fld id="{0A0F7FA0-3434-4920-9B75-CD46C9894524}" type="slidenum">
              <a:rPr lang="es-ES"/>
              <a:pPr>
                <a:defRPr/>
              </a:pPr>
              <a:t>‹Nº›</a:t>
            </a:fld>
            <a:endParaRPr lang="es-ES"/>
          </a:p>
        </p:txBody>
      </p:sp>
      <p:sp>
        <p:nvSpPr>
          <p:cNvPr id="4"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8"/>
          <p:cNvSpPr>
            <a:spLocks noGrp="1" noChangeArrowheads="1"/>
          </p:cNvSpPr>
          <p:nvPr>
            <p:ph type="dt" sz="half" idx="10"/>
          </p:nvPr>
        </p:nvSpPr>
        <p:spPr/>
        <p:txBody>
          <a:bodyPr/>
          <a:lstStyle>
            <a:lvl1pPr>
              <a:defRPr/>
            </a:lvl1pPr>
          </a:lstStyle>
          <a:p>
            <a:pPr>
              <a:defRPr/>
            </a:pPr>
            <a:fld id="{8832003A-99D7-4401-9ADD-90FFFECC5F94}" type="datetime1">
              <a:rPr lang="es-ES"/>
              <a:pPr>
                <a:defRPr/>
              </a:pPr>
              <a:t>21/06/2013</a:t>
            </a:fld>
            <a:endParaRPr lang="es-ES"/>
          </a:p>
        </p:txBody>
      </p:sp>
      <p:sp>
        <p:nvSpPr>
          <p:cNvPr id="6" name="Rectangle 19"/>
          <p:cNvSpPr>
            <a:spLocks noGrp="1" noChangeArrowheads="1"/>
          </p:cNvSpPr>
          <p:nvPr>
            <p:ph type="sldNum" sz="quarter" idx="11"/>
          </p:nvPr>
        </p:nvSpPr>
        <p:spPr/>
        <p:txBody>
          <a:bodyPr/>
          <a:lstStyle>
            <a:lvl1pPr>
              <a:defRPr/>
            </a:lvl1pPr>
          </a:lstStyle>
          <a:p>
            <a:pPr>
              <a:defRPr/>
            </a:pPr>
            <a:fld id="{626E6C8B-7C52-4BE4-9CA9-5FBE47272C4E}" type="slidenum">
              <a:rPr lang="es-ES"/>
              <a:pPr>
                <a:defRPr/>
              </a:pPr>
              <a:t>‹Nº›</a:t>
            </a:fld>
            <a:endParaRPr lang="es-ES"/>
          </a:p>
        </p:txBody>
      </p:sp>
      <p:sp>
        <p:nvSpPr>
          <p:cNvPr id="7"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8"/>
          <p:cNvSpPr>
            <a:spLocks noGrp="1" noChangeArrowheads="1"/>
          </p:cNvSpPr>
          <p:nvPr>
            <p:ph type="dt" sz="half" idx="10"/>
          </p:nvPr>
        </p:nvSpPr>
        <p:spPr/>
        <p:txBody>
          <a:bodyPr/>
          <a:lstStyle>
            <a:lvl1pPr>
              <a:defRPr/>
            </a:lvl1pPr>
          </a:lstStyle>
          <a:p>
            <a:pPr>
              <a:defRPr/>
            </a:pPr>
            <a:fld id="{271E4579-9FF1-4741-A939-3D57628870A3}" type="datetime1">
              <a:rPr lang="es-ES"/>
              <a:pPr>
                <a:defRPr/>
              </a:pPr>
              <a:t>21/06/2013</a:t>
            </a:fld>
            <a:endParaRPr lang="es-ES"/>
          </a:p>
        </p:txBody>
      </p:sp>
      <p:sp>
        <p:nvSpPr>
          <p:cNvPr id="6" name="Rectangle 19"/>
          <p:cNvSpPr>
            <a:spLocks noGrp="1" noChangeArrowheads="1"/>
          </p:cNvSpPr>
          <p:nvPr>
            <p:ph type="sldNum" sz="quarter" idx="11"/>
          </p:nvPr>
        </p:nvSpPr>
        <p:spPr/>
        <p:txBody>
          <a:bodyPr/>
          <a:lstStyle>
            <a:lvl1pPr>
              <a:defRPr/>
            </a:lvl1pPr>
          </a:lstStyle>
          <a:p>
            <a:pPr>
              <a:defRPr/>
            </a:pPr>
            <a:fld id="{DC8BA7AE-8139-4C53-AF8D-3FC6B4E6518F}" type="slidenum">
              <a:rPr lang="es-ES"/>
              <a:pPr>
                <a:defRPr/>
              </a:pPr>
              <a:t>‹Nº›</a:t>
            </a:fld>
            <a:endParaRPr lang="es-ES"/>
          </a:p>
        </p:txBody>
      </p:sp>
      <p:sp>
        <p:nvSpPr>
          <p:cNvPr id="7"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8"/>
          <p:cNvSpPr>
            <a:spLocks noGrp="1" noChangeArrowheads="1"/>
          </p:cNvSpPr>
          <p:nvPr>
            <p:ph type="dt" sz="half" idx="10"/>
          </p:nvPr>
        </p:nvSpPr>
        <p:spPr/>
        <p:txBody>
          <a:bodyPr/>
          <a:lstStyle>
            <a:lvl1pPr>
              <a:defRPr/>
            </a:lvl1pPr>
          </a:lstStyle>
          <a:p>
            <a:pPr>
              <a:defRPr/>
            </a:pPr>
            <a:fld id="{421A8F4C-6A94-49C1-9D03-8C662CAB0F22}"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485D6FC6-D294-4871-8A91-B1CDC09265DD}"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77075" y="2781300"/>
            <a:ext cx="1979613" cy="1295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36650" y="2781300"/>
            <a:ext cx="5788025" cy="1295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8"/>
          <p:cNvSpPr>
            <a:spLocks noGrp="1" noChangeArrowheads="1"/>
          </p:cNvSpPr>
          <p:nvPr>
            <p:ph type="dt" sz="half" idx="10"/>
          </p:nvPr>
        </p:nvSpPr>
        <p:spPr/>
        <p:txBody>
          <a:bodyPr/>
          <a:lstStyle>
            <a:lvl1pPr>
              <a:defRPr/>
            </a:lvl1pPr>
          </a:lstStyle>
          <a:p>
            <a:pPr>
              <a:defRPr/>
            </a:pPr>
            <a:fld id="{9FD2D276-5B04-4A2B-BD97-79EE4A4AA026}" type="datetime1">
              <a:rPr lang="es-ES"/>
              <a:pPr>
                <a:defRPr/>
              </a:pPr>
              <a:t>21/06/2013</a:t>
            </a:fld>
            <a:endParaRPr lang="es-ES"/>
          </a:p>
        </p:txBody>
      </p:sp>
      <p:sp>
        <p:nvSpPr>
          <p:cNvPr id="5" name="Rectangle 19"/>
          <p:cNvSpPr>
            <a:spLocks noGrp="1" noChangeArrowheads="1"/>
          </p:cNvSpPr>
          <p:nvPr>
            <p:ph type="sldNum" sz="quarter" idx="11"/>
          </p:nvPr>
        </p:nvSpPr>
        <p:spPr/>
        <p:txBody>
          <a:bodyPr/>
          <a:lstStyle>
            <a:lvl1pPr>
              <a:defRPr/>
            </a:lvl1pPr>
          </a:lstStyle>
          <a:p>
            <a:pPr>
              <a:defRPr/>
            </a:pPr>
            <a:fld id="{FF72D0F8-21DC-4A87-8ECE-E5970431EAFD}" type="slidenum">
              <a:rPr lang="es-ES"/>
              <a:pPr>
                <a:defRPr/>
              </a:pPr>
              <a:t>‹Nº›</a:t>
            </a:fld>
            <a:endParaRPr lang="es-ES"/>
          </a:p>
        </p:txBody>
      </p:sp>
      <p:sp>
        <p:nvSpPr>
          <p:cNvPr id="6" name="Rectangle 20"/>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23"/>
          <p:cNvSpPr>
            <a:spLocks noGrp="1" noChangeArrowheads="1"/>
          </p:cNvSpPr>
          <p:nvPr>
            <p:ph type="dt" sz="half" idx="10"/>
          </p:nvPr>
        </p:nvSpPr>
        <p:spPr/>
        <p:txBody>
          <a:bodyPr/>
          <a:lstStyle>
            <a:lvl1pPr>
              <a:defRPr/>
            </a:lvl1pPr>
          </a:lstStyle>
          <a:p>
            <a:pPr>
              <a:defRPr/>
            </a:pPr>
            <a:fld id="{48BA5252-A273-4373-B735-57E6ACDB916F}"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243F3834-48BA-4BAF-959E-DEE5FCC5935F}"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3"/>
          <p:cNvSpPr>
            <a:spLocks noGrp="1" noChangeArrowheads="1"/>
          </p:cNvSpPr>
          <p:nvPr>
            <p:ph type="dt" sz="half" idx="10"/>
          </p:nvPr>
        </p:nvSpPr>
        <p:spPr/>
        <p:txBody>
          <a:bodyPr/>
          <a:lstStyle>
            <a:lvl1pPr>
              <a:defRPr/>
            </a:lvl1pPr>
          </a:lstStyle>
          <a:p>
            <a:pPr>
              <a:defRPr/>
            </a:pPr>
            <a:fld id="{37CDF252-A090-4A45-9DA2-CBED6EC6CC9A}"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A586165C-234F-4B9B-BABB-1CA7C2B4DB0F}"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3"/>
          <p:cNvSpPr>
            <a:spLocks noGrp="1" noChangeArrowheads="1"/>
          </p:cNvSpPr>
          <p:nvPr>
            <p:ph type="dt" sz="half" idx="10"/>
          </p:nvPr>
        </p:nvSpPr>
        <p:spPr/>
        <p:txBody>
          <a:bodyPr/>
          <a:lstStyle>
            <a:lvl1pPr>
              <a:defRPr/>
            </a:lvl1pPr>
          </a:lstStyle>
          <a:p>
            <a:pPr>
              <a:defRPr/>
            </a:pPr>
            <a:fld id="{749AC188-FBF5-4581-AF4D-89255C1D7B91}"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A57711FB-9925-47EB-8C8B-7C89E31AA820}"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808538"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7008813"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3"/>
          <p:cNvSpPr>
            <a:spLocks noGrp="1" noChangeArrowheads="1"/>
          </p:cNvSpPr>
          <p:nvPr>
            <p:ph type="dt" sz="half" idx="10"/>
          </p:nvPr>
        </p:nvSpPr>
        <p:spPr/>
        <p:txBody>
          <a:bodyPr/>
          <a:lstStyle>
            <a:lvl1pPr>
              <a:defRPr/>
            </a:lvl1pPr>
          </a:lstStyle>
          <a:p>
            <a:pPr>
              <a:defRPr/>
            </a:pPr>
            <a:fld id="{11294D3F-5077-4D2C-B155-1A725B9ADCCA}" type="datetime1">
              <a:rPr lang="es-ES"/>
              <a:pPr>
                <a:defRPr/>
              </a:pPr>
              <a:t>21/06/2013</a:t>
            </a:fld>
            <a:endParaRPr lang="es-ES"/>
          </a:p>
        </p:txBody>
      </p:sp>
      <p:sp>
        <p:nvSpPr>
          <p:cNvPr id="6" name="Rectangle 24"/>
          <p:cNvSpPr>
            <a:spLocks noGrp="1" noChangeArrowheads="1"/>
          </p:cNvSpPr>
          <p:nvPr>
            <p:ph type="sldNum" sz="quarter" idx="11"/>
          </p:nvPr>
        </p:nvSpPr>
        <p:spPr/>
        <p:txBody>
          <a:bodyPr/>
          <a:lstStyle>
            <a:lvl1pPr>
              <a:defRPr/>
            </a:lvl1pPr>
          </a:lstStyle>
          <a:p>
            <a:pPr>
              <a:defRPr/>
            </a:pPr>
            <a:fld id="{F76FCBCA-7AE6-4AC3-9E0B-63B14D872F4C}" type="slidenum">
              <a:rPr lang="es-ES"/>
              <a:pPr>
                <a:defRPr/>
              </a:pPr>
              <a:t>‹Nº›</a:t>
            </a:fld>
            <a:endParaRPr lang="es-ES"/>
          </a:p>
        </p:txBody>
      </p:sp>
      <p:sp>
        <p:nvSpPr>
          <p:cNvPr id="7"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lvl1pPr>
          </a:lstStyle>
          <a:p>
            <a:pPr>
              <a:defRPr/>
            </a:pPr>
            <a:fld id="{F32487AA-0987-4487-8F34-AC6359EB1353}" type="datetime1">
              <a:rPr lang="es-ES"/>
              <a:pPr>
                <a:defRPr/>
              </a:pPr>
              <a:t>21/06/2013</a:t>
            </a:fld>
            <a:endParaRPr lang="es-ES"/>
          </a:p>
        </p:txBody>
      </p:sp>
      <p:sp>
        <p:nvSpPr>
          <p:cNvPr id="4" name="Rectangle 6"/>
          <p:cNvSpPr>
            <a:spLocks noGrp="1" noChangeArrowheads="1"/>
          </p:cNvSpPr>
          <p:nvPr>
            <p:ph type="sldNum" sz="quarter" idx="11"/>
          </p:nvPr>
        </p:nvSpPr>
        <p:spPr/>
        <p:txBody>
          <a:bodyPr/>
          <a:lstStyle>
            <a:lvl1pPr>
              <a:defRPr/>
            </a:lvl1pPr>
          </a:lstStyle>
          <a:p>
            <a:pPr>
              <a:defRPr/>
            </a:pPr>
            <a:fld id="{28CA3597-AF02-485E-A251-06EA5B73FEFB}" type="slidenum">
              <a:rPr lang="es-ES"/>
              <a:pPr>
                <a:defRPr/>
              </a:pPr>
              <a:t>‹Nº›</a:t>
            </a:fld>
            <a:endParaRPr lang="es-ES"/>
          </a:p>
        </p:txBody>
      </p:sp>
      <p:sp>
        <p:nvSpPr>
          <p:cNvPr id="5"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23"/>
          <p:cNvSpPr>
            <a:spLocks noGrp="1" noChangeArrowheads="1"/>
          </p:cNvSpPr>
          <p:nvPr>
            <p:ph type="dt" sz="half" idx="10"/>
          </p:nvPr>
        </p:nvSpPr>
        <p:spPr/>
        <p:txBody>
          <a:bodyPr/>
          <a:lstStyle>
            <a:lvl1pPr>
              <a:defRPr/>
            </a:lvl1pPr>
          </a:lstStyle>
          <a:p>
            <a:pPr>
              <a:defRPr/>
            </a:pPr>
            <a:fld id="{0F5C2F5D-F086-4175-95BE-5010519B9A71}" type="datetime1">
              <a:rPr lang="es-ES"/>
              <a:pPr>
                <a:defRPr/>
              </a:pPr>
              <a:t>21/06/2013</a:t>
            </a:fld>
            <a:endParaRPr lang="es-ES"/>
          </a:p>
        </p:txBody>
      </p:sp>
      <p:sp>
        <p:nvSpPr>
          <p:cNvPr id="8" name="Rectangle 24"/>
          <p:cNvSpPr>
            <a:spLocks noGrp="1" noChangeArrowheads="1"/>
          </p:cNvSpPr>
          <p:nvPr>
            <p:ph type="sldNum" sz="quarter" idx="11"/>
          </p:nvPr>
        </p:nvSpPr>
        <p:spPr/>
        <p:txBody>
          <a:bodyPr/>
          <a:lstStyle>
            <a:lvl1pPr>
              <a:defRPr/>
            </a:lvl1pPr>
          </a:lstStyle>
          <a:p>
            <a:pPr>
              <a:defRPr/>
            </a:pPr>
            <a:fld id="{3521E7D5-B80A-4442-BA79-0512D7E628BC}" type="slidenum">
              <a:rPr lang="es-ES"/>
              <a:pPr>
                <a:defRPr/>
              </a:pPr>
              <a:t>‹Nº›</a:t>
            </a:fld>
            <a:endParaRPr lang="es-ES"/>
          </a:p>
        </p:txBody>
      </p:sp>
      <p:sp>
        <p:nvSpPr>
          <p:cNvPr id="9"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23"/>
          <p:cNvSpPr>
            <a:spLocks noGrp="1" noChangeArrowheads="1"/>
          </p:cNvSpPr>
          <p:nvPr>
            <p:ph type="dt" sz="half" idx="10"/>
          </p:nvPr>
        </p:nvSpPr>
        <p:spPr/>
        <p:txBody>
          <a:bodyPr/>
          <a:lstStyle>
            <a:lvl1pPr>
              <a:defRPr/>
            </a:lvl1pPr>
          </a:lstStyle>
          <a:p>
            <a:pPr>
              <a:defRPr/>
            </a:pPr>
            <a:fld id="{A4F8544B-EB7D-4F3D-9E47-6EDCE2B0D7E3}" type="datetime1">
              <a:rPr lang="es-ES"/>
              <a:pPr>
                <a:defRPr/>
              </a:pPr>
              <a:t>21/06/2013</a:t>
            </a:fld>
            <a:endParaRPr lang="es-ES"/>
          </a:p>
        </p:txBody>
      </p:sp>
      <p:sp>
        <p:nvSpPr>
          <p:cNvPr id="4" name="Rectangle 24"/>
          <p:cNvSpPr>
            <a:spLocks noGrp="1" noChangeArrowheads="1"/>
          </p:cNvSpPr>
          <p:nvPr>
            <p:ph type="sldNum" sz="quarter" idx="11"/>
          </p:nvPr>
        </p:nvSpPr>
        <p:spPr/>
        <p:txBody>
          <a:bodyPr/>
          <a:lstStyle>
            <a:lvl1pPr>
              <a:defRPr/>
            </a:lvl1pPr>
          </a:lstStyle>
          <a:p>
            <a:pPr>
              <a:defRPr/>
            </a:pPr>
            <a:fld id="{AAEB07D3-7A8B-463D-BF7F-A722DE6E5A7D}" type="slidenum">
              <a:rPr lang="es-ES"/>
              <a:pPr>
                <a:defRPr/>
              </a:pPr>
              <a:t>‹Nº›</a:t>
            </a:fld>
            <a:endParaRPr lang="es-ES"/>
          </a:p>
        </p:txBody>
      </p:sp>
      <p:sp>
        <p:nvSpPr>
          <p:cNvPr id="5"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p:txBody>
          <a:bodyPr/>
          <a:lstStyle>
            <a:lvl1pPr>
              <a:defRPr/>
            </a:lvl1pPr>
          </a:lstStyle>
          <a:p>
            <a:pPr>
              <a:defRPr/>
            </a:pPr>
            <a:fld id="{3DBB2D90-905C-4FBE-B1A4-39EC88D36DBB}" type="datetime1">
              <a:rPr lang="es-ES"/>
              <a:pPr>
                <a:defRPr/>
              </a:pPr>
              <a:t>21/06/2013</a:t>
            </a:fld>
            <a:endParaRPr lang="es-ES"/>
          </a:p>
        </p:txBody>
      </p:sp>
      <p:sp>
        <p:nvSpPr>
          <p:cNvPr id="3" name="Rectangle 24"/>
          <p:cNvSpPr>
            <a:spLocks noGrp="1" noChangeArrowheads="1"/>
          </p:cNvSpPr>
          <p:nvPr>
            <p:ph type="sldNum" sz="quarter" idx="11"/>
          </p:nvPr>
        </p:nvSpPr>
        <p:spPr/>
        <p:txBody>
          <a:bodyPr/>
          <a:lstStyle>
            <a:lvl1pPr>
              <a:defRPr/>
            </a:lvl1pPr>
          </a:lstStyle>
          <a:p>
            <a:pPr>
              <a:defRPr/>
            </a:pPr>
            <a:fld id="{8377034D-F3B9-4AB3-BB1F-6F7152730149}" type="slidenum">
              <a:rPr lang="es-ES"/>
              <a:pPr>
                <a:defRPr/>
              </a:pPr>
              <a:t>‹Nº›</a:t>
            </a:fld>
            <a:endParaRPr lang="es-ES"/>
          </a:p>
        </p:txBody>
      </p:sp>
      <p:sp>
        <p:nvSpPr>
          <p:cNvPr id="4"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p:txBody>
          <a:bodyPr/>
          <a:lstStyle>
            <a:lvl1pPr>
              <a:defRPr/>
            </a:lvl1pPr>
          </a:lstStyle>
          <a:p>
            <a:pPr>
              <a:defRPr/>
            </a:pPr>
            <a:fld id="{F86F0135-3532-4B99-972C-F8BCFB679F32}" type="datetime1">
              <a:rPr lang="es-ES"/>
              <a:pPr>
                <a:defRPr/>
              </a:pPr>
              <a:t>21/06/2013</a:t>
            </a:fld>
            <a:endParaRPr lang="es-ES"/>
          </a:p>
        </p:txBody>
      </p:sp>
      <p:sp>
        <p:nvSpPr>
          <p:cNvPr id="6" name="Rectangle 24"/>
          <p:cNvSpPr>
            <a:spLocks noGrp="1" noChangeArrowheads="1"/>
          </p:cNvSpPr>
          <p:nvPr>
            <p:ph type="sldNum" sz="quarter" idx="11"/>
          </p:nvPr>
        </p:nvSpPr>
        <p:spPr/>
        <p:txBody>
          <a:bodyPr/>
          <a:lstStyle>
            <a:lvl1pPr>
              <a:defRPr/>
            </a:lvl1pPr>
          </a:lstStyle>
          <a:p>
            <a:pPr>
              <a:defRPr/>
            </a:pPr>
            <a:fld id="{55B1DC7A-E50B-4753-9C7F-D0CE6428D59C}" type="slidenum">
              <a:rPr lang="es-ES"/>
              <a:pPr>
                <a:defRPr/>
              </a:pPr>
              <a:t>‹Nº›</a:t>
            </a:fld>
            <a:endParaRPr lang="es-ES"/>
          </a:p>
        </p:txBody>
      </p:sp>
      <p:sp>
        <p:nvSpPr>
          <p:cNvPr id="7"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p:txBody>
          <a:bodyPr/>
          <a:lstStyle>
            <a:lvl1pPr>
              <a:defRPr/>
            </a:lvl1pPr>
          </a:lstStyle>
          <a:p>
            <a:pPr>
              <a:defRPr/>
            </a:pPr>
            <a:fld id="{7AFCEFBB-E0E8-4931-BC96-C7555BFB1967}" type="datetime1">
              <a:rPr lang="es-ES"/>
              <a:pPr>
                <a:defRPr/>
              </a:pPr>
              <a:t>21/06/2013</a:t>
            </a:fld>
            <a:endParaRPr lang="es-ES"/>
          </a:p>
        </p:txBody>
      </p:sp>
      <p:sp>
        <p:nvSpPr>
          <p:cNvPr id="6" name="Rectangle 24"/>
          <p:cNvSpPr>
            <a:spLocks noGrp="1" noChangeArrowheads="1"/>
          </p:cNvSpPr>
          <p:nvPr>
            <p:ph type="sldNum" sz="quarter" idx="11"/>
          </p:nvPr>
        </p:nvSpPr>
        <p:spPr/>
        <p:txBody>
          <a:bodyPr/>
          <a:lstStyle>
            <a:lvl1pPr>
              <a:defRPr/>
            </a:lvl1pPr>
          </a:lstStyle>
          <a:p>
            <a:pPr>
              <a:defRPr/>
            </a:pPr>
            <a:fld id="{D89D53B8-EDC6-48C5-B2A6-E3B200CE303D}" type="slidenum">
              <a:rPr lang="es-ES"/>
              <a:pPr>
                <a:defRPr/>
              </a:pPr>
              <a:t>‹Nº›</a:t>
            </a:fld>
            <a:endParaRPr lang="es-ES"/>
          </a:p>
        </p:txBody>
      </p:sp>
      <p:sp>
        <p:nvSpPr>
          <p:cNvPr id="7"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3"/>
          <p:cNvSpPr>
            <a:spLocks noGrp="1" noChangeArrowheads="1"/>
          </p:cNvSpPr>
          <p:nvPr>
            <p:ph type="dt" sz="half" idx="10"/>
          </p:nvPr>
        </p:nvSpPr>
        <p:spPr/>
        <p:txBody>
          <a:bodyPr/>
          <a:lstStyle>
            <a:lvl1pPr>
              <a:defRPr/>
            </a:lvl1pPr>
          </a:lstStyle>
          <a:p>
            <a:pPr>
              <a:defRPr/>
            </a:pPr>
            <a:fld id="{466018BC-2143-4F5F-89EF-5D7EC3FEA938}"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FCC348FC-41C4-4EBF-99FC-DCF58BB19F34}"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6895763" y="1916113"/>
            <a:ext cx="4029075" cy="216058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808538" y="1916113"/>
            <a:ext cx="11934825" cy="21605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3"/>
          <p:cNvSpPr>
            <a:spLocks noGrp="1" noChangeArrowheads="1"/>
          </p:cNvSpPr>
          <p:nvPr>
            <p:ph type="dt" sz="half" idx="10"/>
          </p:nvPr>
        </p:nvSpPr>
        <p:spPr/>
        <p:txBody>
          <a:bodyPr/>
          <a:lstStyle>
            <a:lvl1pPr>
              <a:defRPr/>
            </a:lvl1pPr>
          </a:lstStyle>
          <a:p>
            <a:pPr>
              <a:defRPr/>
            </a:pPr>
            <a:fld id="{0FA74F23-F5C1-4998-8023-4CC3AE88D780}" type="datetime1">
              <a:rPr lang="es-ES"/>
              <a:pPr>
                <a:defRPr/>
              </a:pPr>
              <a:t>21/06/2013</a:t>
            </a:fld>
            <a:endParaRPr lang="es-ES"/>
          </a:p>
        </p:txBody>
      </p:sp>
      <p:sp>
        <p:nvSpPr>
          <p:cNvPr id="5" name="Rectangle 24"/>
          <p:cNvSpPr>
            <a:spLocks noGrp="1" noChangeArrowheads="1"/>
          </p:cNvSpPr>
          <p:nvPr>
            <p:ph type="sldNum" sz="quarter" idx="11"/>
          </p:nvPr>
        </p:nvSpPr>
        <p:spPr/>
        <p:txBody>
          <a:bodyPr/>
          <a:lstStyle>
            <a:lvl1pPr>
              <a:defRPr/>
            </a:lvl1pPr>
          </a:lstStyle>
          <a:p>
            <a:pPr>
              <a:defRPr/>
            </a:pPr>
            <a:fld id="{A4CB21F4-3367-48E1-A57F-914B2E604C39}" type="slidenum">
              <a:rPr lang="es-ES"/>
              <a:pPr>
                <a:defRPr/>
              </a:pPr>
              <a:t>‹Nº›</a:t>
            </a:fld>
            <a:endParaRPr lang="es-ES"/>
          </a:p>
        </p:txBody>
      </p:sp>
      <p:sp>
        <p:nvSpPr>
          <p:cNvPr id="6" name="Rectangle 25"/>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5"/>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20"/>
          <p:cNvSpPr>
            <a:spLocks noGrp="1" noChangeArrowheads="1"/>
          </p:cNvSpPr>
          <p:nvPr>
            <p:ph type="dt" sz="half" idx="10"/>
          </p:nvPr>
        </p:nvSpPr>
        <p:spPr/>
        <p:txBody>
          <a:bodyPr/>
          <a:lstStyle>
            <a:lvl1pPr>
              <a:defRPr/>
            </a:lvl1pPr>
          </a:lstStyle>
          <a:p>
            <a:pPr>
              <a:defRPr/>
            </a:pPr>
            <a:fld id="{A532F8C5-9AEF-4827-9C49-914685D206A3}" type="datetime1">
              <a:rPr lang="es-ES"/>
              <a:pPr>
                <a:defRPr/>
              </a:pPr>
              <a:t>21/06/2013</a:t>
            </a:fld>
            <a:endParaRPr lang="es-ES"/>
          </a:p>
        </p:txBody>
      </p:sp>
      <p:sp>
        <p:nvSpPr>
          <p:cNvPr id="5" name="Rectangle 21"/>
          <p:cNvSpPr>
            <a:spLocks noGrp="1" noChangeArrowheads="1"/>
          </p:cNvSpPr>
          <p:nvPr>
            <p:ph type="sldNum" sz="quarter" idx="11"/>
          </p:nvPr>
        </p:nvSpPr>
        <p:spPr/>
        <p:txBody>
          <a:bodyPr/>
          <a:lstStyle>
            <a:lvl1pPr>
              <a:defRPr/>
            </a:lvl1pPr>
          </a:lstStyle>
          <a:p>
            <a:pPr>
              <a:defRPr/>
            </a:pPr>
            <a:fld id="{A20B038E-2B04-4BDF-AD65-95EE2ECC7C5E}" type="slidenum">
              <a:rPr lang="es-ES"/>
              <a:pPr>
                <a:defRPr/>
              </a:pPr>
              <a:t>‹Nº›</a:t>
            </a:fld>
            <a:endParaRPr lang="es-ES"/>
          </a:p>
        </p:txBody>
      </p:sp>
      <p:sp>
        <p:nvSpPr>
          <p:cNvPr id="6"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0"/>
          <p:cNvSpPr>
            <a:spLocks noGrp="1" noChangeArrowheads="1"/>
          </p:cNvSpPr>
          <p:nvPr>
            <p:ph type="dt" sz="half" idx="10"/>
          </p:nvPr>
        </p:nvSpPr>
        <p:spPr/>
        <p:txBody>
          <a:bodyPr/>
          <a:lstStyle>
            <a:lvl1pPr>
              <a:defRPr/>
            </a:lvl1pPr>
          </a:lstStyle>
          <a:p>
            <a:pPr>
              <a:defRPr/>
            </a:pPr>
            <a:fld id="{B7E5B7D8-6672-4E14-9FF9-C1AF4DDC712E}" type="datetime1">
              <a:rPr lang="es-ES"/>
              <a:pPr>
                <a:defRPr/>
              </a:pPr>
              <a:t>21/06/2013</a:t>
            </a:fld>
            <a:endParaRPr lang="es-ES"/>
          </a:p>
        </p:txBody>
      </p:sp>
      <p:sp>
        <p:nvSpPr>
          <p:cNvPr id="5" name="Rectangle 21"/>
          <p:cNvSpPr>
            <a:spLocks noGrp="1" noChangeArrowheads="1"/>
          </p:cNvSpPr>
          <p:nvPr>
            <p:ph type="sldNum" sz="quarter" idx="11"/>
          </p:nvPr>
        </p:nvSpPr>
        <p:spPr/>
        <p:txBody>
          <a:bodyPr/>
          <a:lstStyle>
            <a:lvl1pPr>
              <a:defRPr/>
            </a:lvl1pPr>
          </a:lstStyle>
          <a:p>
            <a:pPr>
              <a:defRPr/>
            </a:pPr>
            <a:fld id="{DF9146DD-2079-4551-A5E6-6B4E55C5C87E}" type="slidenum">
              <a:rPr lang="es-ES"/>
              <a:pPr>
                <a:defRPr/>
              </a:pPr>
              <a:t>‹Nº›</a:t>
            </a:fld>
            <a:endParaRPr lang="es-ES"/>
          </a:p>
        </p:txBody>
      </p:sp>
      <p:sp>
        <p:nvSpPr>
          <p:cNvPr id="6"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0"/>
          <p:cNvSpPr>
            <a:spLocks noGrp="1" noChangeArrowheads="1"/>
          </p:cNvSpPr>
          <p:nvPr>
            <p:ph type="dt" sz="half" idx="10"/>
          </p:nvPr>
        </p:nvSpPr>
        <p:spPr/>
        <p:txBody>
          <a:bodyPr/>
          <a:lstStyle>
            <a:lvl1pPr>
              <a:defRPr/>
            </a:lvl1pPr>
          </a:lstStyle>
          <a:p>
            <a:pPr>
              <a:defRPr/>
            </a:pPr>
            <a:fld id="{EAC3908D-E86B-4E77-B180-281C7F571366}" type="datetime1">
              <a:rPr lang="es-ES"/>
              <a:pPr>
                <a:defRPr/>
              </a:pPr>
              <a:t>21/06/2013</a:t>
            </a:fld>
            <a:endParaRPr lang="es-ES"/>
          </a:p>
        </p:txBody>
      </p:sp>
      <p:sp>
        <p:nvSpPr>
          <p:cNvPr id="5" name="Rectangle 21"/>
          <p:cNvSpPr>
            <a:spLocks noGrp="1" noChangeArrowheads="1"/>
          </p:cNvSpPr>
          <p:nvPr>
            <p:ph type="sldNum" sz="quarter" idx="11"/>
          </p:nvPr>
        </p:nvSpPr>
        <p:spPr/>
        <p:txBody>
          <a:bodyPr/>
          <a:lstStyle>
            <a:lvl1pPr>
              <a:defRPr/>
            </a:lvl1pPr>
          </a:lstStyle>
          <a:p>
            <a:pPr>
              <a:defRPr/>
            </a:pPr>
            <a:fld id="{BB1F7C68-03FD-486A-B9C5-35A05A2E13D1}" type="slidenum">
              <a:rPr lang="es-ES"/>
              <a:pPr>
                <a:defRPr/>
              </a:pPr>
              <a:t>‹Nº›</a:t>
            </a:fld>
            <a:endParaRPr lang="es-ES"/>
          </a:p>
        </p:txBody>
      </p:sp>
      <p:sp>
        <p:nvSpPr>
          <p:cNvPr id="6"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6324BB84-85D8-46DC-B32B-64A0BF6FBAB6}" type="datetime1">
              <a:rPr lang="es-ES"/>
              <a:pPr>
                <a:defRPr/>
              </a:pPr>
              <a:t>21/06/2013</a:t>
            </a:fld>
            <a:endParaRPr lang="es-ES"/>
          </a:p>
        </p:txBody>
      </p:sp>
      <p:sp>
        <p:nvSpPr>
          <p:cNvPr id="3" name="Rectangle 6"/>
          <p:cNvSpPr>
            <a:spLocks noGrp="1" noChangeArrowheads="1"/>
          </p:cNvSpPr>
          <p:nvPr>
            <p:ph type="sldNum" sz="quarter" idx="11"/>
          </p:nvPr>
        </p:nvSpPr>
        <p:spPr/>
        <p:txBody>
          <a:bodyPr/>
          <a:lstStyle>
            <a:lvl1pPr>
              <a:defRPr/>
            </a:lvl1pPr>
          </a:lstStyle>
          <a:p>
            <a:pPr>
              <a:defRPr/>
            </a:pPr>
            <a:fld id="{2FFA482A-4DEA-4EC2-BBDA-CB3A8033897F}" type="slidenum">
              <a:rPr lang="es-ES"/>
              <a:pPr>
                <a:defRPr/>
              </a:pPr>
              <a:t>‹Nº›</a:t>
            </a:fld>
            <a:endParaRPr lang="es-ES"/>
          </a:p>
        </p:txBody>
      </p:sp>
      <p:sp>
        <p:nvSpPr>
          <p:cNvPr id="4"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808538"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7008813" y="2781300"/>
            <a:ext cx="2047875"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0"/>
          <p:cNvSpPr>
            <a:spLocks noGrp="1" noChangeArrowheads="1"/>
          </p:cNvSpPr>
          <p:nvPr>
            <p:ph type="dt" sz="half" idx="10"/>
          </p:nvPr>
        </p:nvSpPr>
        <p:spPr/>
        <p:txBody>
          <a:bodyPr/>
          <a:lstStyle>
            <a:lvl1pPr>
              <a:defRPr/>
            </a:lvl1pPr>
          </a:lstStyle>
          <a:p>
            <a:pPr>
              <a:defRPr/>
            </a:pPr>
            <a:fld id="{96865099-08AF-4268-B1B6-D5051C70DE69}" type="datetime1">
              <a:rPr lang="es-ES"/>
              <a:pPr>
                <a:defRPr/>
              </a:pPr>
              <a:t>21/06/2013</a:t>
            </a:fld>
            <a:endParaRPr lang="es-ES"/>
          </a:p>
        </p:txBody>
      </p:sp>
      <p:sp>
        <p:nvSpPr>
          <p:cNvPr id="6" name="Rectangle 21"/>
          <p:cNvSpPr>
            <a:spLocks noGrp="1" noChangeArrowheads="1"/>
          </p:cNvSpPr>
          <p:nvPr>
            <p:ph type="sldNum" sz="quarter" idx="11"/>
          </p:nvPr>
        </p:nvSpPr>
        <p:spPr/>
        <p:txBody>
          <a:bodyPr/>
          <a:lstStyle>
            <a:lvl1pPr>
              <a:defRPr/>
            </a:lvl1pPr>
          </a:lstStyle>
          <a:p>
            <a:pPr>
              <a:defRPr/>
            </a:pPr>
            <a:fld id="{167B5385-73B1-4052-8FE0-9B195A2D239E}" type="slidenum">
              <a:rPr lang="es-ES"/>
              <a:pPr>
                <a:defRPr/>
              </a:pPr>
              <a:t>‹Nº›</a:t>
            </a:fld>
            <a:endParaRPr lang="es-ES"/>
          </a:p>
        </p:txBody>
      </p:sp>
      <p:sp>
        <p:nvSpPr>
          <p:cNvPr id="7"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20"/>
          <p:cNvSpPr>
            <a:spLocks noGrp="1" noChangeArrowheads="1"/>
          </p:cNvSpPr>
          <p:nvPr>
            <p:ph type="dt" sz="half" idx="10"/>
          </p:nvPr>
        </p:nvSpPr>
        <p:spPr/>
        <p:txBody>
          <a:bodyPr/>
          <a:lstStyle>
            <a:lvl1pPr>
              <a:defRPr/>
            </a:lvl1pPr>
          </a:lstStyle>
          <a:p>
            <a:pPr>
              <a:defRPr/>
            </a:pPr>
            <a:fld id="{96C1927F-DC80-49C8-AA46-D61432158236}" type="datetime1">
              <a:rPr lang="es-ES"/>
              <a:pPr>
                <a:defRPr/>
              </a:pPr>
              <a:t>21/06/2013</a:t>
            </a:fld>
            <a:endParaRPr lang="es-ES"/>
          </a:p>
        </p:txBody>
      </p:sp>
      <p:sp>
        <p:nvSpPr>
          <p:cNvPr id="8" name="Rectangle 21"/>
          <p:cNvSpPr>
            <a:spLocks noGrp="1" noChangeArrowheads="1"/>
          </p:cNvSpPr>
          <p:nvPr>
            <p:ph type="sldNum" sz="quarter" idx="11"/>
          </p:nvPr>
        </p:nvSpPr>
        <p:spPr/>
        <p:txBody>
          <a:bodyPr/>
          <a:lstStyle>
            <a:lvl1pPr>
              <a:defRPr/>
            </a:lvl1pPr>
          </a:lstStyle>
          <a:p>
            <a:pPr>
              <a:defRPr/>
            </a:pPr>
            <a:fld id="{6FDDCE88-0B38-4B36-8037-0B3FB4EB3F44}" type="slidenum">
              <a:rPr lang="es-ES"/>
              <a:pPr>
                <a:defRPr/>
              </a:pPr>
              <a:t>‹Nº›</a:t>
            </a:fld>
            <a:endParaRPr lang="es-ES"/>
          </a:p>
        </p:txBody>
      </p:sp>
      <p:sp>
        <p:nvSpPr>
          <p:cNvPr id="9"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20"/>
          <p:cNvSpPr>
            <a:spLocks noGrp="1" noChangeArrowheads="1"/>
          </p:cNvSpPr>
          <p:nvPr>
            <p:ph type="dt" sz="half" idx="10"/>
          </p:nvPr>
        </p:nvSpPr>
        <p:spPr/>
        <p:txBody>
          <a:bodyPr/>
          <a:lstStyle>
            <a:lvl1pPr>
              <a:defRPr/>
            </a:lvl1pPr>
          </a:lstStyle>
          <a:p>
            <a:pPr>
              <a:defRPr/>
            </a:pPr>
            <a:fld id="{C6CA945C-5176-42F7-8DF1-F97BF978ADAF}" type="datetime1">
              <a:rPr lang="es-ES"/>
              <a:pPr>
                <a:defRPr/>
              </a:pPr>
              <a:t>21/06/2013</a:t>
            </a:fld>
            <a:endParaRPr lang="es-ES"/>
          </a:p>
        </p:txBody>
      </p:sp>
      <p:sp>
        <p:nvSpPr>
          <p:cNvPr id="4" name="Rectangle 21"/>
          <p:cNvSpPr>
            <a:spLocks noGrp="1" noChangeArrowheads="1"/>
          </p:cNvSpPr>
          <p:nvPr>
            <p:ph type="sldNum" sz="quarter" idx="11"/>
          </p:nvPr>
        </p:nvSpPr>
        <p:spPr/>
        <p:txBody>
          <a:bodyPr/>
          <a:lstStyle>
            <a:lvl1pPr>
              <a:defRPr/>
            </a:lvl1pPr>
          </a:lstStyle>
          <a:p>
            <a:pPr>
              <a:defRPr/>
            </a:pPr>
            <a:fld id="{1102DA7B-13D7-4B82-B438-2A1C85CDB406}" type="slidenum">
              <a:rPr lang="es-ES"/>
              <a:pPr>
                <a:defRPr/>
              </a:pPr>
              <a:t>‹Nº›</a:t>
            </a:fld>
            <a:endParaRPr lang="es-ES"/>
          </a:p>
        </p:txBody>
      </p:sp>
      <p:sp>
        <p:nvSpPr>
          <p:cNvPr id="5"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20"/>
          <p:cNvSpPr>
            <a:spLocks noGrp="1" noChangeArrowheads="1"/>
          </p:cNvSpPr>
          <p:nvPr>
            <p:ph type="dt" sz="half" idx="10"/>
          </p:nvPr>
        </p:nvSpPr>
        <p:spPr/>
        <p:txBody>
          <a:bodyPr/>
          <a:lstStyle>
            <a:lvl1pPr>
              <a:defRPr/>
            </a:lvl1pPr>
          </a:lstStyle>
          <a:p>
            <a:pPr>
              <a:defRPr/>
            </a:pPr>
            <a:fld id="{3E2C4659-A620-4A44-94F0-A4FD35EA075B}" type="datetime1">
              <a:rPr lang="es-ES"/>
              <a:pPr>
                <a:defRPr/>
              </a:pPr>
              <a:t>21/06/2013</a:t>
            </a:fld>
            <a:endParaRPr lang="es-ES"/>
          </a:p>
        </p:txBody>
      </p:sp>
      <p:sp>
        <p:nvSpPr>
          <p:cNvPr id="3" name="Rectangle 21"/>
          <p:cNvSpPr>
            <a:spLocks noGrp="1" noChangeArrowheads="1"/>
          </p:cNvSpPr>
          <p:nvPr>
            <p:ph type="sldNum" sz="quarter" idx="11"/>
          </p:nvPr>
        </p:nvSpPr>
        <p:spPr/>
        <p:txBody>
          <a:bodyPr/>
          <a:lstStyle>
            <a:lvl1pPr>
              <a:defRPr/>
            </a:lvl1pPr>
          </a:lstStyle>
          <a:p>
            <a:pPr>
              <a:defRPr/>
            </a:pPr>
            <a:fld id="{6F432279-F195-4F89-9FDA-04727B9A61E0}" type="slidenum">
              <a:rPr lang="es-ES"/>
              <a:pPr>
                <a:defRPr/>
              </a:pPr>
              <a:t>‹Nº›</a:t>
            </a:fld>
            <a:endParaRPr lang="es-ES"/>
          </a:p>
        </p:txBody>
      </p:sp>
      <p:sp>
        <p:nvSpPr>
          <p:cNvPr id="4"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0"/>
          <p:cNvSpPr>
            <a:spLocks noGrp="1" noChangeArrowheads="1"/>
          </p:cNvSpPr>
          <p:nvPr>
            <p:ph type="dt" sz="half" idx="10"/>
          </p:nvPr>
        </p:nvSpPr>
        <p:spPr/>
        <p:txBody>
          <a:bodyPr/>
          <a:lstStyle>
            <a:lvl1pPr>
              <a:defRPr/>
            </a:lvl1pPr>
          </a:lstStyle>
          <a:p>
            <a:pPr>
              <a:defRPr/>
            </a:pPr>
            <a:fld id="{13CFC5FD-75AF-4B0A-AC5A-0A0C119CDC96}" type="datetime1">
              <a:rPr lang="es-ES"/>
              <a:pPr>
                <a:defRPr/>
              </a:pPr>
              <a:t>21/06/2013</a:t>
            </a:fld>
            <a:endParaRPr lang="es-ES"/>
          </a:p>
        </p:txBody>
      </p:sp>
      <p:sp>
        <p:nvSpPr>
          <p:cNvPr id="6" name="Rectangle 21"/>
          <p:cNvSpPr>
            <a:spLocks noGrp="1" noChangeArrowheads="1"/>
          </p:cNvSpPr>
          <p:nvPr>
            <p:ph type="sldNum" sz="quarter" idx="11"/>
          </p:nvPr>
        </p:nvSpPr>
        <p:spPr/>
        <p:txBody>
          <a:bodyPr/>
          <a:lstStyle>
            <a:lvl1pPr>
              <a:defRPr/>
            </a:lvl1pPr>
          </a:lstStyle>
          <a:p>
            <a:pPr>
              <a:defRPr/>
            </a:pPr>
            <a:fld id="{64D5E666-C6F8-495F-85C5-4C058676A528}" type="slidenum">
              <a:rPr lang="es-ES"/>
              <a:pPr>
                <a:defRPr/>
              </a:pPr>
              <a:t>‹Nº›</a:t>
            </a:fld>
            <a:endParaRPr lang="es-ES"/>
          </a:p>
        </p:txBody>
      </p:sp>
      <p:sp>
        <p:nvSpPr>
          <p:cNvPr id="7"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0"/>
          <p:cNvSpPr>
            <a:spLocks noGrp="1" noChangeArrowheads="1"/>
          </p:cNvSpPr>
          <p:nvPr>
            <p:ph type="dt" sz="half" idx="10"/>
          </p:nvPr>
        </p:nvSpPr>
        <p:spPr/>
        <p:txBody>
          <a:bodyPr/>
          <a:lstStyle>
            <a:lvl1pPr>
              <a:defRPr/>
            </a:lvl1pPr>
          </a:lstStyle>
          <a:p>
            <a:pPr>
              <a:defRPr/>
            </a:pPr>
            <a:fld id="{C37BAB7C-59CC-4BCD-9E6E-1121EED4797C}" type="datetime1">
              <a:rPr lang="es-ES"/>
              <a:pPr>
                <a:defRPr/>
              </a:pPr>
              <a:t>21/06/2013</a:t>
            </a:fld>
            <a:endParaRPr lang="es-ES"/>
          </a:p>
        </p:txBody>
      </p:sp>
      <p:sp>
        <p:nvSpPr>
          <p:cNvPr id="6" name="Rectangle 21"/>
          <p:cNvSpPr>
            <a:spLocks noGrp="1" noChangeArrowheads="1"/>
          </p:cNvSpPr>
          <p:nvPr>
            <p:ph type="sldNum" sz="quarter" idx="11"/>
          </p:nvPr>
        </p:nvSpPr>
        <p:spPr/>
        <p:txBody>
          <a:bodyPr/>
          <a:lstStyle>
            <a:lvl1pPr>
              <a:defRPr/>
            </a:lvl1pPr>
          </a:lstStyle>
          <a:p>
            <a:pPr>
              <a:defRPr/>
            </a:pPr>
            <a:fld id="{944A6E5B-C08D-4B50-9DCD-7B661269C4E8}" type="slidenum">
              <a:rPr lang="es-ES"/>
              <a:pPr>
                <a:defRPr/>
              </a:pPr>
              <a:t>‹Nº›</a:t>
            </a:fld>
            <a:endParaRPr lang="es-ES"/>
          </a:p>
        </p:txBody>
      </p:sp>
      <p:sp>
        <p:nvSpPr>
          <p:cNvPr id="7"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0"/>
          <p:cNvSpPr>
            <a:spLocks noGrp="1" noChangeArrowheads="1"/>
          </p:cNvSpPr>
          <p:nvPr>
            <p:ph type="dt" sz="half" idx="10"/>
          </p:nvPr>
        </p:nvSpPr>
        <p:spPr/>
        <p:txBody>
          <a:bodyPr/>
          <a:lstStyle>
            <a:lvl1pPr>
              <a:defRPr/>
            </a:lvl1pPr>
          </a:lstStyle>
          <a:p>
            <a:pPr>
              <a:defRPr/>
            </a:pPr>
            <a:fld id="{45180863-7566-4CBB-9F4D-C6056347C42E}" type="datetime1">
              <a:rPr lang="es-ES"/>
              <a:pPr>
                <a:defRPr/>
              </a:pPr>
              <a:t>21/06/2013</a:t>
            </a:fld>
            <a:endParaRPr lang="es-ES"/>
          </a:p>
        </p:txBody>
      </p:sp>
      <p:sp>
        <p:nvSpPr>
          <p:cNvPr id="5" name="Rectangle 21"/>
          <p:cNvSpPr>
            <a:spLocks noGrp="1" noChangeArrowheads="1"/>
          </p:cNvSpPr>
          <p:nvPr>
            <p:ph type="sldNum" sz="quarter" idx="11"/>
          </p:nvPr>
        </p:nvSpPr>
        <p:spPr/>
        <p:txBody>
          <a:bodyPr/>
          <a:lstStyle>
            <a:lvl1pPr>
              <a:defRPr/>
            </a:lvl1pPr>
          </a:lstStyle>
          <a:p>
            <a:pPr>
              <a:defRPr/>
            </a:pPr>
            <a:fld id="{B284B7E9-FBF6-4B01-BF59-7B130B71B813}" type="slidenum">
              <a:rPr lang="es-ES"/>
              <a:pPr>
                <a:defRPr/>
              </a:pPr>
              <a:t>‹Nº›</a:t>
            </a:fld>
            <a:endParaRPr lang="es-ES"/>
          </a:p>
        </p:txBody>
      </p:sp>
      <p:sp>
        <p:nvSpPr>
          <p:cNvPr id="6"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77075" y="2781300"/>
            <a:ext cx="1979613" cy="1295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36650" y="2781300"/>
            <a:ext cx="5788025" cy="1295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0"/>
          <p:cNvSpPr>
            <a:spLocks noGrp="1" noChangeArrowheads="1"/>
          </p:cNvSpPr>
          <p:nvPr>
            <p:ph type="dt" sz="half" idx="10"/>
          </p:nvPr>
        </p:nvSpPr>
        <p:spPr/>
        <p:txBody>
          <a:bodyPr/>
          <a:lstStyle>
            <a:lvl1pPr>
              <a:defRPr/>
            </a:lvl1pPr>
          </a:lstStyle>
          <a:p>
            <a:pPr>
              <a:defRPr/>
            </a:pPr>
            <a:fld id="{C221260D-3CDE-4A85-934F-EC248A841926}" type="datetime1">
              <a:rPr lang="es-ES"/>
              <a:pPr>
                <a:defRPr/>
              </a:pPr>
              <a:t>21/06/2013</a:t>
            </a:fld>
            <a:endParaRPr lang="es-ES"/>
          </a:p>
        </p:txBody>
      </p:sp>
      <p:sp>
        <p:nvSpPr>
          <p:cNvPr id="5" name="Rectangle 21"/>
          <p:cNvSpPr>
            <a:spLocks noGrp="1" noChangeArrowheads="1"/>
          </p:cNvSpPr>
          <p:nvPr>
            <p:ph type="sldNum" sz="quarter" idx="11"/>
          </p:nvPr>
        </p:nvSpPr>
        <p:spPr/>
        <p:txBody>
          <a:bodyPr/>
          <a:lstStyle>
            <a:lvl1pPr>
              <a:defRPr/>
            </a:lvl1pPr>
          </a:lstStyle>
          <a:p>
            <a:pPr>
              <a:defRPr/>
            </a:pPr>
            <a:fld id="{474EC3B1-1FD9-448C-94C6-FB00B621F587}" type="slidenum">
              <a:rPr lang="es-ES"/>
              <a:pPr>
                <a:defRPr/>
              </a:pPr>
              <a:t>‹Nº›</a:t>
            </a:fld>
            <a:endParaRPr lang="es-ES"/>
          </a:p>
        </p:txBody>
      </p:sp>
      <p:sp>
        <p:nvSpPr>
          <p:cNvPr id="6" name="Rectangle 22"/>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lvl1pPr>
          </a:lstStyle>
          <a:p>
            <a:pPr>
              <a:defRPr/>
            </a:pPr>
            <a:fld id="{D21A4A27-B97B-492B-850F-74DFCCA72284}" type="datetime1">
              <a:rPr lang="es-ES"/>
              <a:pPr>
                <a:defRPr/>
              </a:pPr>
              <a:t>21/06/2013</a:t>
            </a:fld>
            <a:endParaRPr lang="es-ES"/>
          </a:p>
        </p:txBody>
      </p:sp>
      <p:sp>
        <p:nvSpPr>
          <p:cNvPr id="6" name="Rectangle 6"/>
          <p:cNvSpPr>
            <a:spLocks noGrp="1" noChangeArrowheads="1"/>
          </p:cNvSpPr>
          <p:nvPr>
            <p:ph type="sldNum" sz="quarter" idx="11"/>
          </p:nvPr>
        </p:nvSpPr>
        <p:spPr/>
        <p:txBody>
          <a:bodyPr/>
          <a:lstStyle>
            <a:lvl1pPr>
              <a:defRPr/>
            </a:lvl1pPr>
          </a:lstStyle>
          <a:p>
            <a:pPr>
              <a:defRPr/>
            </a:pPr>
            <a:fld id="{4E7F3868-C0B9-4DD8-BE45-FA7F3FE318B4}" type="slidenum">
              <a:rPr lang="es-ES"/>
              <a:pPr>
                <a:defRPr/>
              </a:pPr>
              <a:t>‹Nº›</a:t>
            </a:fld>
            <a:endParaRPr lang="es-ES"/>
          </a:p>
        </p:txBody>
      </p:sp>
      <p:sp>
        <p:nvSpPr>
          <p:cNvPr id="7"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lvl1pPr>
          </a:lstStyle>
          <a:p>
            <a:pPr>
              <a:defRPr/>
            </a:pPr>
            <a:fld id="{A1CFF8AB-5C7F-4934-B7B3-078FE0606A86}" type="datetime1">
              <a:rPr lang="es-ES"/>
              <a:pPr>
                <a:defRPr/>
              </a:pPr>
              <a:t>21/06/2013</a:t>
            </a:fld>
            <a:endParaRPr lang="es-ES"/>
          </a:p>
        </p:txBody>
      </p:sp>
      <p:sp>
        <p:nvSpPr>
          <p:cNvPr id="6" name="Rectangle 6"/>
          <p:cNvSpPr>
            <a:spLocks noGrp="1" noChangeArrowheads="1"/>
          </p:cNvSpPr>
          <p:nvPr>
            <p:ph type="sldNum" sz="quarter" idx="11"/>
          </p:nvPr>
        </p:nvSpPr>
        <p:spPr/>
        <p:txBody>
          <a:bodyPr/>
          <a:lstStyle>
            <a:lvl1pPr>
              <a:defRPr/>
            </a:lvl1pPr>
          </a:lstStyle>
          <a:p>
            <a:pPr>
              <a:defRPr/>
            </a:pPr>
            <a:fld id="{8EB3DE20-25C9-4777-B5CC-CC5E89E02045}" type="slidenum">
              <a:rPr lang="es-ES"/>
              <a:pPr>
                <a:defRPr/>
              </a:pPr>
              <a:t>‹Nº›</a:t>
            </a:fld>
            <a:endParaRPr lang="es-ES"/>
          </a:p>
        </p:txBody>
      </p:sp>
      <p:sp>
        <p:nvSpPr>
          <p:cNvPr id="7" name="Rectangle 17"/>
          <p:cNvSpPr>
            <a:spLocks noGrp="1" noChangeArrowheads="1"/>
          </p:cNvSpPr>
          <p:nvPr>
            <p:ph type="ftr" sz="quarter" idx="12"/>
          </p:nvPr>
        </p:nvSpPr>
        <p:spPr/>
        <p:txBody>
          <a:bodyPr/>
          <a:lstStyle>
            <a:lvl1pPr>
              <a:defRPr/>
            </a:lvl1pPr>
          </a:lstStyle>
          <a:p>
            <a:pPr>
              <a:defRPr/>
            </a:pPr>
            <a:r>
              <a:rPr lang="es-ES_tradnl"/>
              <a:t>9012-Economia Europea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704850" y="1268413"/>
            <a:ext cx="8496300" cy="350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Clic para editar título</a:t>
            </a:r>
          </a:p>
        </p:txBody>
      </p:sp>
      <p:sp>
        <p:nvSpPr>
          <p:cNvPr id="7171" name="Rectangle 3"/>
          <p:cNvSpPr>
            <a:spLocks noGrp="1" noChangeArrowheads="1"/>
          </p:cNvSpPr>
          <p:nvPr>
            <p:ph type="body" idx="1"/>
          </p:nvPr>
        </p:nvSpPr>
        <p:spPr bwMode="auto">
          <a:xfrm>
            <a:off x="849313" y="1844675"/>
            <a:ext cx="8280400" cy="3384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8193088" y="6308725"/>
            <a:ext cx="1081087" cy="21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700">
                <a:solidFill>
                  <a:srgbClr val="4C4C4C"/>
                </a:solidFill>
                <a:ea typeface="ＭＳ Ｐゴシック" pitchFamily="48" charset="-128"/>
              </a:defRPr>
            </a:lvl1pPr>
          </a:lstStyle>
          <a:p>
            <a:pPr>
              <a:defRPr/>
            </a:pPr>
            <a:fld id="{721359A6-548D-43B2-8A04-1F010C2FB3BE}" type="datetime1">
              <a:rPr lang="es-ES"/>
              <a:pPr>
                <a:defRPr/>
              </a:pPr>
              <a:t>21/06/2013</a:t>
            </a:fld>
            <a:endParaRPr lang="es-ES"/>
          </a:p>
        </p:txBody>
      </p:sp>
      <p:sp>
        <p:nvSpPr>
          <p:cNvPr id="1030" name="Rectangle 6"/>
          <p:cNvSpPr>
            <a:spLocks noGrp="1" noChangeArrowheads="1"/>
          </p:cNvSpPr>
          <p:nvPr>
            <p:ph type="sldNum" sz="quarter" idx="4"/>
          </p:nvPr>
        </p:nvSpPr>
        <p:spPr bwMode="auto">
          <a:xfrm>
            <a:off x="8840788" y="6308725"/>
            <a:ext cx="43973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700">
                <a:solidFill>
                  <a:srgbClr val="4C4C4C"/>
                </a:solidFill>
                <a:ea typeface="ＭＳ Ｐゴシック" pitchFamily="48" charset="-128"/>
              </a:defRPr>
            </a:lvl1pPr>
          </a:lstStyle>
          <a:p>
            <a:pPr>
              <a:defRPr/>
            </a:pPr>
            <a:fld id="{5E45839B-87E0-48BB-AC64-AA66D7261E13}" type="slidenum">
              <a:rPr lang="es-ES"/>
              <a:pPr>
                <a:defRPr/>
              </a:pPr>
              <a:t>‹Nº›</a:t>
            </a:fld>
            <a:endParaRPr lang="es-ES"/>
          </a:p>
        </p:txBody>
      </p:sp>
      <p:pic>
        <p:nvPicPr>
          <p:cNvPr id="7174" name="Picture 13" descr="log"/>
          <p:cNvPicPr>
            <a:picLocks noChangeAspect="1" noChangeArrowheads="1"/>
          </p:cNvPicPr>
          <p:nvPr/>
        </p:nvPicPr>
        <p:blipFill>
          <a:blip r:embed="rId13" cstate="print"/>
          <a:srcRect/>
          <a:stretch>
            <a:fillRect/>
          </a:stretch>
        </p:blipFill>
        <p:spPr bwMode="auto">
          <a:xfrm>
            <a:off x="947738" y="469900"/>
            <a:ext cx="1660525" cy="427038"/>
          </a:xfrm>
          <a:prstGeom prst="rect">
            <a:avLst/>
          </a:prstGeom>
          <a:noFill/>
          <a:ln w="9525">
            <a:noFill/>
            <a:miter lim="800000"/>
            <a:headEnd/>
            <a:tailEnd/>
          </a:ln>
        </p:spPr>
      </p:pic>
      <p:sp>
        <p:nvSpPr>
          <p:cNvPr id="1038" name="Line 14"/>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1039" name="Line 15"/>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1040" name="Line 16"/>
          <p:cNvSpPr>
            <a:spLocks noChangeShapeType="1"/>
          </p:cNvSpPr>
          <p:nvPr/>
        </p:nvSpPr>
        <p:spPr bwMode="auto">
          <a:xfrm>
            <a:off x="2792413" y="836613"/>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1041" name="Rectangle 17"/>
          <p:cNvSpPr>
            <a:spLocks noGrp="1" noChangeArrowheads="1"/>
          </p:cNvSpPr>
          <p:nvPr>
            <p:ph type="ftr" sz="quarter" idx="3"/>
          </p:nvPr>
        </p:nvSpPr>
        <p:spPr bwMode="auto">
          <a:xfrm>
            <a:off x="776288" y="6308725"/>
            <a:ext cx="31369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700">
                <a:solidFill>
                  <a:srgbClr val="4C4C4C"/>
                </a:solidFill>
                <a:ea typeface="ＭＳ Ｐゴシック" pitchFamily="48" charset="-128"/>
              </a:defRPr>
            </a:lvl1pPr>
          </a:lstStyle>
          <a:p>
            <a:pPr>
              <a:defRPr/>
            </a:pPr>
            <a:r>
              <a:rPr lang="es-ES_tradnl"/>
              <a:t>9012-Economia Europea</a:t>
            </a:r>
          </a:p>
        </p:txBody>
      </p:sp>
      <p:sp>
        <p:nvSpPr>
          <p:cNvPr id="1043" name="Line 19"/>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1044" name="Line 20"/>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hf hdr="0" ftr="0"/>
  <p:txStyles>
    <p:titleStyle>
      <a:lvl1pPr algn="l" rtl="0" eaLnBrk="0" fontAlgn="base" hangingPunct="0">
        <a:spcBef>
          <a:spcPct val="0"/>
        </a:spcBef>
        <a:spcAft>
          <a:spcPct val="0"/>
        </a:spcAft>
        <a:defRPr sz="1400" b="1" i="1">
          <a:solidFill>
            <a:srgbClr val="058AD4"/>
          </a:solidFill>
          <a:latin typeface="+mj-lt"/>
          <a:ea typeface="+mj-ea"/>
          <a:cs typeface="+mj-cs"/>
        </a:defRPr>
      </a:lvl1pPr>
      <a:lvl2pPr algn="l" rtl="0" eaLnBrk="0" fontAlgn="base" hangingPunct="0">
        <a:spcBef>
          <a:spcPct val="0"/>
        </a:spcBef>
        <a:spcAft>
          <a:spcPct val="0"/>
        </a:spcAft>
        <a:defRPr sz="1400" b="1" i="1">
          <a:solidFill>
            <a:srgbClr val="058AD4"/>
          </a:solidFill>
          <a:latin typeface="Arial" charset="0"/>
        </a:defRPr>
      </a:lvl2pPr>
      <a:lvl3pPr algn="l" rtl="0" eaLnBrk="0" fontAlgn="base" hangingPunct="0">
        <a:spcBef>
          <a:spcPct val="0"/>
        </a:spcBef>
        <a:spcAft>
          <a:spcPct val="0"/>
        </a:spcAft>
        <a:defRPr sz="1400" b="1" i="1">
          <a:solidFill>
            <a:srgbClr val="058AD4"/>
          </a:solidFill>
          <a:latin typeface="Arial" charset="0"/>
        </a:defRPr>
      </a:lvl3pPr>
      <a:lvl4pPr algn="l" rtl="0" eaLnBrk="0" fontAlgn="base" hangingPunct="0">
        <a:spcBef>
          <a:spcPct val="0"/>
        </a:spcBef>
        <a:spcAft>
          <a:spcPct val="0"/>
        </a:spcAft>
        <a:defRPr sz="1400" b="1" i="1">
          <a:solidFill>
            <a:srgbClr val="058AD4"/>
          </a:solidFill>
          <a:latin typeface="Arial" charset="0"/>
        </a:defRPr>
      </a:lvl4pPr>
      <a:lvl5pPr algn="l" rtl="0" eaLnBrk="0" fontAlgn="base" hangingPunct="0">
        <a:spcBef>
          <a:spcPct val="0"/>
        </a:spcBef>
        <a:spcAft>
          <a:spcPct val="0"/>
        </a:spcAft>
        <a:defRPr sz="1400" b="1" i="1">
          <a:solidFill>
            <a:srgbClr val="058AD4"/>
          </a:solidFill>
          <a:latin typeface="Arial" charset="0"/>
        </a:defRPr>
      </a:lvl5pPr>
      <a:lvl6pPr marL="457200" algn="l" rtl="0" fontAlgn="base">
        <a:spcBef>
          <a:spcPct val="0"/>
        </a:spcBef>
        <a:spcAft>
          <a:spcPct val="0"/>
        </a:spcAft>
        <a:defRPr sz="1400" b="1" i="1">
          <a:solidFill>
            <a:srgbClr val="058AD4"/>
          </a:solidFill>
          <a:latin typeface="Arial" charset="0"/>
        </a:defRPr>
      </a:lvl6pPr>
      <a:lvl7pPr marL="914400" algn="l" rtl="0" fontAlgn="base">
        <a:spcBef>
          <a:spcPct val="0"/>
        </a:spcBef>
        <a:spcAft>
          <a:spcPct val="0"/>
        </a:spcAft>
        <a:defRPr sz="1400" b="1" i="1">
          <a:solidFill>
            <a:srgbClr val="058AD4"/>
          </a:solidFill>
          <a:latin typeface="Arial" charset="0"/>
        </a:defRPr>
      </a:lvl7pPr>
      <a:lvl8pPr marL="1371600" algn="l" rtl="0" fontAlgn="base">
        <a:spcBef>
          <a:spcPct val="0"/>
        </a:spcBef>
        <a:spcAft>
          <a:spcPct val="0"/>
        </a:spcAft>
        <a:defRPr sz="1400" b="1" i="1">
          <a:solidFill>
            <a:srgbClr val="058AD4"/>
          </a:solidFill>
          <a:latin typeface="Arial" charset="0"/>
        </a:defRPr>
      </a:lvl8pPr>
      <a:lvl9pPr marL="1828800" algn="l" rtl="0" fontAlgn="base">
        <a:spcBef>
          <a:spcPct val="0"/>
        </a:spcBef>
        <a:spcAft>
          <a:spcPct val="0"/>
        </a:spcAft>
        <a:defRPr sz="1400" b="1" i="1">
          <a:solidFill>
            <a:srgbClr val="058AD4"/>
          </a:solidFill>
          <a:latin typeface="Arial" charset="0"/>
        </a:defRPr>
      </a:lvl9pPr>
    </p:titleStyle>
    <p:bodyStyle>
      <a:lvl1pPr marL="342900" indent="-342900" algn="l" rtl="0" eaLnBrk="0" fontAlgn="base" hangingPunct="0">
        <a:spcBef>
          <a:spcPct val="20000"/>
        </a:spcBef>
        <a:spcAft>
          <a:spcPct val="0"/>
        </a:spcAft>
        <a:buChar char="•"/>
        <a:defRPr sz="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cs typeface="+mn-cs"/>
        </a:defRPr>
      </a:lvl2pPr>
      <a:lvl3pPr marL="1143000" indent="-228600" algn="l" rtl="0" eaLnBrk="0" fontAlgn="base" hangingPunct="0">
        <a:spcBef>
          <a:spcPct val="20000"/>
        </a:spcBef>
        <a:spcAft>
          <a:spcPct val="0"/>
        </a:spcAft>
        <a:buChar char="•"/>
        <a:defRPr sz="12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3494" name="Rectangle 6"/>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8195" name="Picture 7" descr="log"/>
          <p:cNvPicPr>
            <a:picLocks noChangeAspect="1" noChangeArrowheads="1"/>
          </p:cNvPicPr>
          <p:nvPr/>
        </p:nvPicPr>
        <p:blipFill>
          <a:blip r:embed="rId13" cstate="print"/>
          <a:srcRect/>
          <a:stretch>
            <a:fillRect/>
          </a:stretch>
        </p:blipFill>
        <p:spPr bwMode="auto">
          <a:xfrm>
            <a:off x="947738" y="469900"/>
            <a:ext cx="1660525" cy="427038"/>
          </a:xfrm>
          <a:prstGeom prst="rect">
            <a:avLst/>
          </a:prstGeom>
          <a:noFill/>
          <a:ln w="9525">
            <a:noFill/>
            <a:miter lim="800000"/>
            <a:headEnd/>
            <a:tailEnd/>
          </a:ln>
        </p:spPr>
      </p:pic>
      <p:sp>
        <p:nvSpPr>
          <p:cNvPr id="63496" name="Line 8"/>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63497" name="Line 9"/>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63498" name="Line 10"/>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63506" name="Rectangle 18"/>
          <p:cNvSpPr>
            <a:spLocks noGrp="1" noChangeArrowheads="1"/>
          </p:cNvSpPr>
          <p:nvPr>
            <p:ph type="dt" sz="half" idx="2"/>
          </p:nvPr>
        </p:nvSpPr>
        <p:spPr bwMode="auto">
          <a:xfrm>
            <a:off x="8193088" y="6308725"/>
            <a:ext cx="1081087" cy="21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700">
                <a:solidFill>
                  <a:srgbClr val="4C4C4C"/>
                </a:solidFill>
                <a:ea typeface="ＭＳ Ｐゴシック" pitchFamily="48" charset="-128"/>
              </a:defRPr>
            </a:lvl1pPr>
          </a:lstStyle>
          <a:p>
            <a:pPr>
              <a:defRPr/>
            </a:pPr>
            <a:fld id="{2398CBF8-3168-468D-9875-7AC8A9AEADB7}" type="datetime1">
              <a:rPr lang="es-ES"/>
              <a:pPr>
                <a:defRPr/>
              </a:pPr>
              <a:t>21/06/2013</a:t>
            </a:fld>
            <a:endParaRPr lang="es-ES"/>
          </a:p>
        </p:txBody>
      </p:sp>
      <p:sp>
        <p:nvSpPr>
          <p:cNvPr id="63507" name="Rectangle 19"/>
          <p:cNvSpPr>
            <a:spLocks noGrp="1" noChangeArrowheads="1"/>
          </p:cNvSpPr>
          <p:nvPr>
            <p:ph type="sldNum" sz="quarter" idx="4"/>
          </p:nvPr>
        </p:nvSpPr>
        <p:spPr bwMode="auto">
          <a:xfrm>
            <a:off x="8840788" y="6308725"/>
            <a:ext cx="43973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700">
                <a:solidFill>
                  <a:srgbClr val="4C4C4C"/>
                </a:solidFill>
                <a:ea typeface="ＭＳ Ｐゴシック" pitchFamily="48" charset="-128"/>
              </a:defRPr>
            </a:lvl1pPr>
          </a:lstStyle>
          <a:p>
            <a:pPr>
              <a:defRPr/>
            </a:pPr>
            <a:fld id="{2E1B9E25-64BE-4AF5-A368-B81641AB0429}" type="slidenum">
              <a:rPr lang="es-ES"/>
              <a:pPr>
                <a:defRPr/>
              </a:pPr>
              <a:t>‹Nº›</a:t>
            </a:fld>
            <a:endParaRPr lang="es-ES"/>
          </a:p>
        </p:txBody>
      </p:sp>
      <p:sp>
        <p:nvSpPr>
          <p:cNvPr id="63508" name="Rectangle 20"/>
          <p:cNvSpPr>
            <a:spLocks noGrp="1" noChangeArrowheads="1"/>
          </p:cNvSpPr>
          <p:nvPr>
            <p:ph type="ftr" sz="quarter" idx="3"/>
          </p:nvPr>
        </p:nvSpPr>
        <p:spPr bwMode="auto">
          <a:xfrm>
            <a:off x="776288" y="6308725"/>
            <a:ext cx="31369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700">
                <a:solidFill>
                  <a:srgbClr val="4C4C4C"/>
                </a:solidFill>
                <a:ea typeface="ＭＳ Ｐゴシック" pitchFamily="48" charset="-128"/>
              </a:defRPr>
            </a:lvl1pPr>
          </a:lstStyle>
          <a:p>
            <a:pPr>
              <a:defRPr/>
            </a:pPr>
            <a:r>
              <a:rPr lang="es-ES_tradnl"/>
              <a:t>9012-Economia Europea</a:t>
            </a:r>
          </a:p>
        </p:txBody>
      </p:sp>
      <p:sp>
        <p:nvSpPr>
          <p:cNvPr id="63509" name="Line 21"/>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63510" name="Line 22"/>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
        <p:nvSpPr>
          <p:cNvPr id="12" name="Rectangle 3"/>
          <p:cNvSpPr>
            <a:spLocks noChangeArrowheads="1"/>
          </p:cNvSpPr>
          <p:nvPr/>
        </p:nvSpPr>
        <p:spPr bwMode="auto">
          <a:xfrm>
            <a:off x="920750" y="2565400"/>
            <a:ext cx="8315325" cy="2424113"/>
          </a:xfrm>
          <a:prstGeom prst="rect">
            <a:avLst/>
          </a:prstGeom>
          <a:solidFill>
            <a:srgbClr val="058AD4"/>
          </a:solidFill>
          <a:ln w="9525">
            <a:noFill/>
            <a:miter lim="800000"/>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8205" name="Rectangle 28"/>
          <p:cNvSpPr>
            <a:spLocks noGrp="1" noChangeArrowheads="1"/>
          </p:cNvSpPr>
          <p:nvPr>
            <p:ph type="body" idx="1"/>
          </p:nvPr>
        </p:nvSpPr>
        <p:spPr bwMode="auto">
          <a:xfrm>
            <a:off x="4267200" y="2730500"/>
            <a:ext cx="4484688" cy="1982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 name="Line 6"/>
          <p:cNvSpPr>
            <a:spLocks noChangeShapeType="1"/>
          </p:cNvSpPr>
          <p:nvPr/>
        </p:nvSpPr>
        <p:spPr bwMode="auto">
          <a:xfrm>
            <a:off x="3935413" y="2725738"/>
            <a:ext cx="7937" cy="1736725"/>
          </a:xfrm>
          <a:prstGeom prst="line">
            <a:avLst/>
          </a:prstGeom>
          <a:noFill/>
          <a:ln w="9525">
            <a:solidFill>
              <a:schemeClr val="bg1"/>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8207" name="Rectangle 30"/>
          <p:cNvSpPr>
            <a:spLocks noGrp="1" noChangeArrowheads="1"/>
          </p:cNvSpPr>
          <p:nvPr>
            <p:ph type="title"/>
          </p:nvPr>
        </p:nvSpPr>
        <p:spPr bwMode="auto">
          <a:xfrm>
            <a:off x="1049338" y="2724150"/>
            <a:ext cx="2270125" cy="2000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Clic para editar título</a:t>
            </a:r>
          </a:p>
        </p:txBody>
      </p:sp>
    </p:spTree>
  </p:cSld>
  <p:clrMap bg1="lt1" tx1="dk1" bg2="lt2" tx2="dk2" accent1="accent1" accent2="accent2" accent3="accent3" accent4="accent4" accent5="accent5" accent6="accent6" hlink="hlink" folHlink="folHlink"/>
  <p:sldLayoutIdLst>
    <p:sldLayoutId id="2147484440" r:id="rId1"/>
    <p:sldLayoutId id="2147484441" r:id="rId2"/>
    <p:sldLayoutId id="2147484442" r:id="rId3"/>
    <p:sldLayoutId id="2147484443" r:id="rId4"/>
    <p:sldLayoutId id="2147484444" r:id="rId5"/>
    <p:sldLayoutId id="2147484445" r:id="rId6"/>
    <p:sldLayoutId id="2147484446" r:id="rId7"/>
    <p:sldLayoutId id="2147484447" r:id="rId8"/>
    <p:sldLayoutId id="2147484448" r:id="rId9"/>
    <p:sldLayoutId id="2147484449" r:id="rId10"/>
    <p:sldLayoutId id="2147484450" r:id="rId11"/>
  </p:sldLayoutIdLst>
  <p:hf hdr="0" ftr="0"/>
  <p:txStyles>
    <p:titleStyle>
      <a:lvl1pPr algn="l" rtl="0" eaLnBrk="0" fontAlgn="base" hangingPunct="0">
        <a:spcBef>
          <a:spcPct val="0"/>
        </a:spcBef>
        <a:spcAft>
          <a:spcPct val="0"/>
        </a:spcAft>
        <a:defRPr sz="1600" b="1" i="1">
          <a:solidFill>
            <a:schemeClr val="bg1"/>
          </a:solidFill>
          <a:latin typeface="+mj-lt"/>
          <a:ea typeface="+mj-ea"/>
          <a:cs typeface="+mj-cs"/>
        </a:defRPr>
      </a:lvl1pPr>
      <a:lvl2pPr algn="l" rtl="0" eaLnBrk="0" fontAlgn="base" hangingPunct="0">
        <a:spcBef>
          <a:spcPct val="0"/>
        </a:spcBef>
        <a:spcAft>
          <a:spcPct val="0"/>
        </a:spcAft>
        <a:defRPr sz="1600" b="1" i="1">
          <a:solidFill>
            <a:schemeClr val="bg1"/>
          </a:solidFill>
          <a:latin typeface="Arial" charset="0"/>
        </a:defRPr>
      </a:lvl2pPr>
      <a:lvl3pPr algn="l" rtl="0" eaLnBrk="0" fontAlgn="base" hangingPunct="0">
        <a:spcBef>
          <a:spcPct val="0"/>
        </a:spcBef>
        <a:spcAft>
          <a:spcPct val="0"/>
        </a:spcAft>
        <a:defRPr sz="1600" b="1" i="1">
          <a:solidFill>
            <a:schemeClr val="bg1"/>
          </a:solidFill>
          <a:latin typeface="Arial" charset="0"/>
        </a:defRPr>
      </a:lvl3pPr>
      <a:lvl4pPr algn="l" rtl="0" eaLnBrk="0" fontAlgn="base" hangingPunct="0">
        <a:spcBef>
          <a:spcPct val="0"/>
        </a:spcBef>
        <a:spcAft>
          <a:spcPct val="0"/>
        </a:spcAft>
        <a:defRPr sz="1600" b="1" i="1">
          <a:solidFill>
            <a:schemeClr val="bg1"/>
          </a:solidFill>
          <a:latin typeface="Arial" charset="0"/>
        </a:defRPr>
      </a:lvl4pPr>
      <a:lvl5pPr algn="l" rtl="0" eaLnBrk="0" fontAlgn="base" hangingPunct="0">
        <a:spcBef>
          <a:spcPct val="0"/>
        </a:spcBef>
        <a:spcAft>
          <a:spcPct val="0"/>
        </a:spcAft>
        <a:defRPr sz="1600" b="1" i="1">
          <a:solidFill>
            <a:schemeClr val="bg1"/>
          </a:solidFill>
          <a:latin typeface="Arial" charset="0"/>
        </a:defRPr>
      </a:lvl5pPr>
      <a:lvl6pPr marL="457200" algn="l" rtl="0" fontAlgn="base">
        <a:spcBef>
          <a:spcPct val="0"/>
        </a:spcBef>
        <a:spcAft>
          <a:spcPct val="0"/>
        </a:spcAft>
        <a:defRPr sz="1600" b="1" i="1">
          <a:solidFill>
            <a:schemeClr val="bg1"/>
          </a:solidFill>
          <a:latin typeface="Arial" charset="0"/>
        </a:defRPr>
      </a:lvl6pPr>
      <a:lvl7pPr marL="914400" algn="l" rtl="0" fontAlgn="base">
        <a:spcBef>
          <a:spcPct val="0"/>
        </a:spcBef>
        <a:spcAft>
          <a:spcPct val="0"/>
        </a:spcAft>
        <a:defRPr sz="1600" b="1" i="1">
          <a:solidFill>
            <a:schemeClr val="bg1"/>
          </a:solidFill>
          <a:latin typeface="Arial" charset="0"/>
        </a:defRPr>
      </a:lvl7pPr>
      <a:lvl8pPr marL="1371600" algn="l" rtl="0" fontAlgn="base">
        <a:spcBef>
          <a:spcPct val="0"/>
        </a:spcBef>
        <a:spcAft>
          <a:spcPct val="0"/>
        </a:spcAft>
        <a:defRPr sz="1600" b="1" i="1">
          <a:solidFill>
            <a:schemeClr val="bg1"/>
          </a:solidFill>
          <a:latin typeface="Arial" charset="0"/>
        </a:defRPr>
      </a:lvl8pPr>
      <a:lvl9pPr marL="1828800" algn="l" rtl="0" fontAlgn="base">
        <a:spcBef>
          <a:spcPct val="0"/>
        </a:spcBef>
        <a:spcAft>
          <a:spcPct val="0"/>
        </a:spcAft>
        <a:defRPr sz="1600" b="1" i="1">
          <a:solidFill>
            <a:schemeClr val="bg1"/>
          </a:solidFill>
          <a:latin typeface="Arial" charset="0"/>
        </a:defRPr>
      </a:lvl9pPr>
    </p:titleStyle>
    <p:bodyStyle>
      <a:lvl1pPr marL="342900" indent="-342900" algn="l" rtl="0" eaLnBrk="0" fontAlgn="base" hangingPunct="0">
        <a:spcBef>
          <a:spcPct val="20000"/>
        </a:spcBef>
        <a:spcAft>
          <a:spcPct val="0"/>
        </a:spcAft>
        <a:defRPr sz="1200" i="1">
          <a:solidFill>
            <a:schemeClr val="bg1"/>
          </a:solidFill>
          <a:latin typeface="+mn-lt"/>
          <a:ea typeface="+mn-ea"/>
          <a:cs typeface="+mn-cs"/>
        </a:defRPr>
      </a:lvl1pPr>
      <a:lvl2pPr marL="742950" indent="-285750" algn="l" rtl="0" eaLnBrk="0" fontAlgn="base" hangingPunct="0">
        <a:spcBef>
          <a:spcPct val="20000"/>
        </a:spcBef>
        <a:spcAft>
          <a:spcPct val="0"/>
        </a:spcAft>
        <a:buChar char="–"/>
        <a:defRPr sz="1200">
          <a:solidFill>
            <a:schemeClr val="bg1"/>
          </a:solidFill>
          <a:latin typeface="+mn-lt"/>
        </a:defRPr>
      </a:lvl2pPr>
      <a:lvl3pPr marL="1143000" indent="-228600" algn="l" rtl="0" eaLnBrk="0" fontAlgn="base" hangingPunct="0">
        <a:spcBef>
          <a:spcPct val="20000"/>
        </a:spcBef>
        <a:spcAft>
          <a:spcPct val="0"/>
        </a:spcAft>
        <a:buChar char="•"/>
        <a:defRPr sz="1200">
          <a:solidFill>
            <a:schemeClr val="bg1"/>
          </a:solidFill>
          <a:latin typeface="+mn-lt"/>
        </a:defRPr>
      </a:lvl3pPr>
      <a:lvl4pPr marL="1600200" indent="-228600" algn="l" rtl="0" eaLnBrk="0" fontAlgn="base" hangingPunct="0">
        <a:spcBef>
          <a:spcPct val="20000"/>
        </a:spcBef>
        <a:spcAft>
          <a:spcPct val="0"/>
        </a:spcAft>
        <a:buChar char="–"/>
        <a:defRPr sz="1200">
          <a:solidFill>
            <a:schemeClr val="bg1"/>
          </a:solidFill>
          <a:latin typeface="+mn-lt"/>
        </a:defRPr>
      </a:lvl4pPr>
      <a:lvl5pPr marL="2057400" indent="-228600" algn="l" rtl="0" eaLnBrk="0" fontAlgn="base" hangingPunct="0">
        <a:spcBef>
          <a:spcPct val="20000"/>
        </a:spcBef>
        <a:spcAft>
          <a:spcPct val="0"/>
        </a:spcAft>
        <a:buChar char="»"/>
        <a:defRPr sz="1200">
          <a:solidFill>
            <a:schemeClr val="bg1"/>
          </a:solidFill>
          <a:latin typeface="+mn-lt"/>
        </a:defRPr>
      </a:lvl5pPr>
      <a:lvl6pPr marL="2514600" indent="-228600" algn="l" rtl="0" fontAlgn="base">
        <a:spcBef>
          <a:spcPct val="20000"/>
        </a:spcBef>
        <a:spcAft>
          <a:spcPct val="0"/>
        </a:spcAft>
        <a:buChar char="»"/>
        <a:defRPr sz="1200">
          <a:solidFill>
            <a:schemeClr val="bg1"/>
          </a:solidFill>
          <a:latin typeface="+mn-lt"/>
        </a:defRPr>
      </a:lvl6pPr>
      <a:lvl7pPr marL="2971800" indent="-228600" algn="l" rtl="0" fontAlgn="base">
        <a:spcBef>
          <a:spcPct val="20000"/>
        </a:spcBef>
        <a:spcAft>
          <a:spcPct val="0"/>
        </a:spcAft>
        <a:buChar char="»"/>
        <a:defRPr sz="1200">
          <a:solidFill>
            <a:schemeClr val="bg1"/>
          </a:solidFill>
          <a:latin typeface="+mn-lt"/>
        </a:defRPr>
      </a:lvl7pPr>
      <a:lvl8pPr marL="3429000" indent="-228600" algn="l" rtl="0" fontAlgn="base">
        <a:spcBef>
          <a:spcPct val="20000"/>
        </a:spcBef>
        <a:spcAft>
          <a:spcPct val="0"/>
        </a:spcAft>
        <a:buChar char="»"/>
        <a:defRPr sz="1200">
          <a:solidFill>
            <a:schemeClr val="bg1"/>
          </a:solidFill>
          <a:latin typeface="+mn-lt"/>
        </a:defRPr>
      </a:lvl8pPr>
      <a:lvl9pPr marL="3886200" indent="-228600" algn="l" rtl="0" fontAlgn="base">
        <a:spcBef>
          <a:spcPct val="20000"/>
        </a:spcBef>
        <a:spcAft>
          <a:spcPct val="0"/>
        </a:spcAft>
        <a:buChar char="»"/>
        <a:defRPr sz="12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798" name="Rectangle 6"/>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9219" name="Picture 7" descr="log"/>
          <p:cNvPicPr>
            <a:picLocks noChangeAspect="1" noChangeArrowheads="1"/>
          </p:cNvPicPr>
          <p:nvPr/>
        </p:nvPicPr>
        <p:blipFill>
          <a:blip r:embed="rId13" cstate="print"/>
          <a:srcRect/>
          <a:stretch>
            <a:fillRect/>
          </a:stretch>
        </p:blipFill>
        <p:spPr bwMode="auto">
          <a:xfrm>
            <a:off x="947738" y="469900"/>
            <a:ext cx="1660525" cy="427038"/>
          </a:xfrm>
          <a:prstGeom prst="rect">
            <a:avLst/>
          </a:prstGeom>
          <a:noFill/>
          <a:ln w="9525">
            <a:noFill/>
            <a:miter lim="800000"/>
            <a:headEnd/>
            <a:tailEnd/>
          </a:ln>
        </p:spPr>
      </p:pic>
      <p:sp>
        <p:nvSpPr>
          <p:cNvPr id="33800" name="Line 8"/>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33801" name="Line 9"/>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33802" name="Line 10"/>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33808" name="Text Box 16"/>
          <p:cNvSpPr txBox="1">
            <a:spLocks noChangeArrowheads="1"/>
          </p:cNvSpPr>
          <p:nvPr/>
        </p:nvSpPr>
        <p:spPr bwMode="auto">
          <a:xfrm>
            <a:off x="1093788" y="3008313"/>
            <a:ext cx="7762875" cy="1220787"/>
          </a:xfrm>
          <a:prstGeom prst="rect">
            <a:avLst/>
          </a:prstGeom>
          <a:noFill/>
          <a:ln w="9525">
            <a:noFill/>
            <a:miter lim="800000"/>
            <a:headEnd/>
            <a:tailEnd/>
          </a:ln>
          <a:effectLst/>
        </p:spPr>
        <p:txBody>
          <a:bodyPr/>
          <a:lstStyle/>
          <a:p>
            <a:pPr>
              <a:defRPr/>
            </a:pPr>
            <a:endParaRPr lang="ca-ES"/>
          </a:p>
        </p:txBody>
      </p:sp>
      <p:sp>
        <p:nvSpPr>
          <p:cNvPr id="33810" name="Rectangle 18"/>
          <p:cNvSpPr>
            <a:spLocks noChangeArrowheads="1"/>
          </p:cNvSpPr>
          <p:nvPr/>
        </p:nvSpPr>
        <p:spPr bwMode="auto">
          <a:xfrm>
            <a:off x="920750" y="2565400"/>
            <a:ext cx="8315325" cy="2424113"/>
          </a:xfrm>
          <a:prstGeom prst="rect">
            <a:avLst/>
          </a:prstGeom>
          <a:solidFill>
            <a:srgbClr val="FF0517"/>
          </a:solidFill>
          <a:ln w="9525">
            <a:noFill/>
            <a:miter lim="800000"/>
            <a:headEnd/>
            <a:tailEnd/>
          </a:ln>
          <a:effectLst/>
        </p:spPr>
        <p:txBody>
          <a:bodyPr wrap="none" anchor="ctr"/>
          <a:lstStyle/>
          <a:p>
            <a:pPr>
              <a:defRPr/>
            </a:pPr>
            <a:endParaRPr lang="es-ES"/>
          </a:p>
        </p:txBody>
      </p:sp>
      <p:sp>
        <p:nvSpPr>
          <p:cNvPr id="9225" name="Rectangle 21"/>
          <p:cNvSpPr>
            <a:spLocks noGrp="1" noChangeArrowheads="1"/>
          </p:cNvSpPr>
          <p:nvPr>
            <p:ph type="title"/>
          </p:nvPr>
        </p:nvSpPr>
        <p:spPr bwMode="auto">
          <a:xfrm>
            <a:off x="1049338" y="2724150"/>
            <a:ext cx="2270125" cy="2000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Clic para editar título</a:t>
            </a:r>
          </a:p>
        </p:txBody>
      </p:sp>
      <p:sp>
        <p:nvSpPr>
          <p:cNvPr id="9226" name="Rectangle 22"/>
          <p:cNvSpPr>
            <a:spLocks noGrp="1" noChangeArrowheads="1"/>
          </p:cNvSpPr>
          <p:nvPr>
            <p:ph type="body" idx="1"/>
          </p:nvPr>
        </p:nvSpPr>
        <p:spPr bwMode="auto">
          <a:xfrm>
            <a:off x="4267200" y="2730500"/>
            <a:ext cx="4484688" cy="1982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3815" name="Rectangle 23"/>
          <p:cNvSpPr>
            <a:spLocks noGrp="1" noChangeArrowheads="1"/>
          </p:cNvSpPr>
          <p:nvPr>
            <p:ph type="dt" sz="half" idx="2"/>
          </p:nvPr>
        </p:nvSpPr>
        <p:spPr bwMode="auto">
          <a:xfrm>
            <a:off x="8193088" y="6308725"/>
            <a:ext cx="1081087" cy="21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700">
                <a:solidFill>
                  <a:srgbClr val="4C4C4C"/>
                </a:solidFill>
                <a:ea typeface="ＭＳ Ｐゴシック" pitchFamily="48" charset="-128"/>
              </a:defRPr>
            </a:lvl1pPr>
          </a:lstStyle>
          <a:p>
            <a:pPr>
              <a:defRPr/>
            </a:pPr>
            <a:fld id="{FCBA7D8F-C11F-4F2E-ABA4-BC7E1820A8D7}" type="datetime1">
              <a:rPr lang="es-ES"/>
              <a:pPr>
                <a:defRPr/>
              </a:pPr>
              <a:t>21/06/2013</a:t>
            </a:fld>
            <a:endParaRPr lang="es-ES"/>
          </a:p>
        </p:txBody>
      </p:sp>
      <p:sp>
        <p:nvSpPr>
          <p:cNvPr id="33816" name="Rectangle 24"/>
          <p:cNvSpPr>
            <a:spLocks noGrp="1" noChangeArrowheads="1"/>
          </p:cNvSpPr>
          <p:nvPr>
            <p:ph type="sldNum" sz="quarter" idx="4"/>
          </p:nvPr>
        </p:nvSpPr>
        <p:spPr bwMode="auto">
          <a:xfrm>
            <a:off x="8840788" y="6308725"/>
            <a:ext cx="43973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700">
                <a:solidFill>
                  <a:srgbClr val="4C4C4C"/>
                </a:solidFill>
                <a:ea typeface="ＭＳ Ｐゴシック" pitchFamily="48" charset="-128"/>
              </a:defRPr>
            </a:lvl1pPr>
          </a:lstStyle>
          <a:p>
            <a:pPr>
              <a:defRPr/>
            </a:pPr>
            <a:fld id="{AFD37E89-8719-4C55-844D-16F8807E6449}" type="slidenum">
              <a:rPr lang="es-ES"/>
              <a:pPr>
                <a:defRPr/>
              </a:pPr>
              <a:t>‹Nº›</a:t>
            </a:fld>
            <a:endParaRPr lang="es-ES"/>
          </a:p>
        </p:txBody>
      </p:sp>
      <p:sp>
        <p:nvSpPr>
          <p:cNvPr id="33817" name="Rectangle 25"/>
          <p:cNvSpPr>
            <a:spLocks noGrp="1" noChangeArrowheads="1"/>
          </p:cNvSpPr>
          <p:nvPr>
            <p:ph type="ftr" sz="quarter" idx="3"/>
          </p:nvPr>
        </p:nvSpPr>
        <p:spPr bwMode="auto">
          <a:xfrm>
            <a:off x="776288" y="6308725"/>
            <a:ext cx="31369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700">
                <a:solidFill>
                  <a:srgbClr val="4C4C4C"/>
                </a:solidFill>
                <a:ea typeface="ＭＳ Ｐゴシック" pitchFamily="48" charset="-128"/>
              </a:defRPr>
            </a:lvl1pPr>
          </a:lstStyle>
          <a:p>
            <a:pPr>
              <a:defRPr/>
            </a:pPr>
            <a:r>
              <a:rPr lang="es-ES_tradnl"/>
              <a:t>9012-Economia Europea</a:t>
            </a:r>
          </a:p>
        </p:txBody>
      </p:sp>
      <p:sp>
        <p:nvSpPr>
          <p:cNvPr id="33818" name="Line 26"/>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33819" name="Line 27"/>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
        <p:nvSpPr>
          <p:cNvPr id="13" name="Line 6"/>
          <p:cNvSpPr>
            <a:spLocks noChangeShapeType="1"/>
          </p:cNvSpPr>
          <p:nvPr/>
        </p:nvSpPr>
        <p:spPr bwMode="auto">
          <a:xfrm>
            <a:off x="3935413" y="2725738"/>
            <a:ext cx="7937" cy="1736725"/>
          </a:xfrm>
          <a:prstGeom prst="line">
            <a:avLst/>
          </a:prstGeom>
          <a:noFill/>
          <a:ln w="9525">
            <a:solidFill>
              <a:schemeClr val="bg1"/>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Tree>
  </p:cSld>
  <p:clrMap bg1="lt1" tx1="dk1" bg2="lt2" tx2="dk2" accent1="accent1" accent2="accent2" accent3="accent3" accent4="accent4" accent5="accent5" accent6="accent6" hlink="hlink" folHlink="folHlink"/>
  <p:sldLayoutIdLst>
    <p:sldLayoutId id="2147484451" r:id="rId1"/>
    <p:sldLayoutId id="2147484452" r:id="rId2"/>
    <p:sldLayoutId id="2147484453" r:id="rId3"/>
    <p:sldLayoutId id="2147484454" r:id="rId4"/>
    <p:sldLayoutId id="2147484455" r:id="rId5"/>
    <p:sldLayoutId id="2147484456" r:id="rId6"/>
    <p:sldLayoutId id="2147484457" r:id="rId7"/>
    <p:sldLayoutId id="2147484458" r:id="rId8"/>
    <p:sldLayoutId id="2147484459" r:id="rId9"/>
    <p:sldLayoutId id="2147484460" r:id="rId10"/>
    <p:sldLayoutId id="2147484461" r:id="rId11"/>
  </p:sldLayoutIdLst>
  <p:hf hdr="0" ftr="0"/>
  <p:txStyles>
    <p:titleStyle>
      <a:lvl1pPr algn="l" rtl="0" eaLnBrk="0" fontAlgn="base" hangingPunct="0">
        <a:spcBef>
          <a:spcPct val="0"/>
        </a:spcBef>
        <a:spcAft>
          <a:spcPct val="0"/>
        </a:spcAft>
        <a:defRPr sz="1600" b="1" i="1">
          <a:solidFill>
            <a:schemeClr val="bg1"/>
          </a:solidFill>
          <a:latin typeface="+mj-lt"/>
          <a:ea typeface="+mj-ea"/>
          <a:cs typeface="+mj-cs"/>
        </a:defRPr>
      </a:lvl1pPr>
      <a:lvl2pPr algn="l" rtl="0" eaLnBrk="0" fontAlgn="base" hangingPunct="0">
        <a:spcBef>
          <a:spcPct val="0"/>
        </a:spcBef>
        <a:spcAft>
          <a:spcPct val="0"/>
        </a:spcAft>
        <a:defRPr sz="1600" b="1" i="1">
          <a:solidFill>
            <a:schemeClr val="bg1"/>
          </a:solidFill>
          <a:latin typeface="Arial" charset="0"/>
        </a:defRPr>
      </a:lvl2pPr>
      <a:lvl3pPr algn="l" rtl="0" eaLnBrk="0" fontAlgn="base" hangingPunct="0">
        <a:spcBef>
          <a:spcPct val="0"/>
        </a:spcBef>
        <a:spcAft>
          <a:spcPct val="0"/>
        </a:spcAft>
        <a:defRPr sz="1600" b="1" i="1">
          <a:solidFill>
            <a:schemeClr val="bg1"/>
          </a:solidFill>
          <a:latin typeface="Arial" charset="0"/>
        </a:defRPr>
      </a:lvl3pPr>
      <a:lvl4pPr algn="l" rtl="0" eaLnBrk="0" fontAlgn="base" hangingPunct="0">
        <a:spcBef>
          <a:spcPct val="0"/>
        </a:spcBef>
        <a:spcAft>
          <a:spcPct val="0"/>
        </a:spcAft>
        <a:defRPr sz="1600" b="1" i="1">
          <a:solidFill>
            <a:schemeClr val="bg1"/>
          </a:solidFill>
          <a:latin typeface="Arial" charset="0"/>
        </a:defRPr>
      </a:lvl4pPr>
      <a:lvl5pPr algn="l" rtl="0" eaLnBrk="0" fontAlgn="base" hangingPunct="0">
        <a:spcBef>
          <a:spcPct val="0"/>
        </a:spcBef>
        <a:spcAft>
          <a:spcPct val="0"/>
        </a:spcAft>
        <a:defRPr sz="1600" b="1" i="1">
          <a:solidFill>
            <a:schemeClr val="bg1"/>
          </a:solidFill>
          <a:latin typeface="Arial" charset="0"/>
        </a:defRPr>
      </a:lvl5pPr>
      <a:lvl6pPr marL="457200" algn="l" rtl="0" fontAlgn="base">
        <a:spcBef>
          <a:spcPct val="0"/>
        </a:spcBef>
        <a:spcAft>
          <a:spcPct val="0"/>
        </a:spcAft>
        <a:defRPr sz="1600" b="1" i="1">
          <a:solidFill>
            <a:schemeClr val="bg1"/>
          </a:solidFill>
          <a:latin typeface="Arial" charset="0"/>
        </a:defRPr>
      </a:lvl6pPr>
      <a:lvl7pPr marL="914400" algn="l" rtl="0" fontAlgn="base">
        <a:spcBef>
          <a:spcPct val="0"/>
        </a:spcBef>
        <a:spcAft>
          <a:spcPct val="0"/>
        </a:spcAft>
        <a:defRPr sz="1600" b="1" i="1">
          <a:solidFill>
            <a:schemeClr val="bg1"/>
          </a:solidFill>
          <a:latin typeface="Arial" charset="0"/>
        </a:defRPr>
      </a:lvl7pPr>
      <a:lvl8pPr marL="1371600" algn="l" rtl="0" fontAlgn="base">
        <a:spcBef>
          <a:spcPct val="0"/>
        </a:spcBef>
        <a:spcAft>
          <a:spcPct val="0"/>
        </a:spcAft>
        <a:defRPr sz="1600" b="1" i="1">
          <a:solidFill>
            <a:schemeClr val="bg1"/>
          </a:solidFill>
          <a:latin typeface="Arial" charset="0"/>
        </a:defRPr>
      </a:lvl8pPr>
      <a:lvl9pPr marL="1828800" algn="l" rtl="0" fontAlgn="base">
        <a:spcBef>
          <a:spcPct val="0"/>
        </a:spcBef>
        <a:spcAft>
          <a:spcPct val="0"/>
        </a:spcAft>
        <a:defRPr sz="1600" b="1" i="1">
          <a:solidFill>
            <a:schemeClr val="bg1"/>
          </a:solidFill>
          <a:latin typeface="Arial" charset="0"/>
        </a:defRPr>
      </a:lvl9pPr>
    </p:titleStyle>
    <p:bodyStyle>
      <a:lvl1pPr marL="342900" indent="-342900" algn="l" rtl="0" eaLnBrk="0" fontAlgn="base" hangingPunct="0">
        <a:spcBef>
          <a:spcPct val="20000"/>
        </a:spcBef>
        <a:spcAft>
          <a:spcPct val="0"/>
        </a:spcAft>
        <a:defRPr sz="1200" i="1">
          <a:solidFill>
            <a:schemeClr val="bg1"/>
          </a:solidFill>
          <a:latin typeface="+mn-lt"/>
          <a:ea typeface="+mn-ea"/>
          <a:cs typeface="+mn-cs"/>
        </a:defRPr>
      </a:lvl1pPr>
      <a:lvl2pPr marL="742950" indent="-285750" algn="l" rtl="0" eaLnBrk="0" fontAlgn="base" hangingPunct="0">
        <a:spcBef>
          <a:spcPct val="20000"/>
        </a:spcBef>
        <a:spcAft>
          <a:spcPct val="0"/>
        </a:spcAft>
        <a:buChar char="–"/>
        <a:defRPr sz="1200">
          <a:solidFill>
            <a:schemeClr val="bg1"/>
          </a:solidFill>
          <a:latin typeface="+mn-lt"/>
          <a:cs typeface="+mn-cs"/>
        </a:defRPr>
      </a:lvl2pPr>
      <a:lvl3pPr marL="1143000" indent="-228600" algn="l" rtl="0" eaLnBrk="0" fontAlgn="base" hangingPunct="0">
        <a:spcBef>
          <a:spcPct val="20000"/>
        </a:spcBef>
        <a:spcAft>
          <a:spcPct val="0"/>
        </a:spcAft>
        <a:buChar char="•"/>
        <a:defRPr sz="1200">
          <a:solidFill>
            <a:schemeClr val="bg1"/>
          </a:solidFill>
          <a:latin typeface="+mn-lt"/>
          <a:cs typeface="+mn-cs"/>
        </a:defRPr>
      </a:lvl3pPr>
      <a:lvl4pPr marL="1600200" indent="-228600" algn="l" rtl="0" eaLnBrk="0" fontAlgn="base" hangingPunct="0">
        <a:spcBef>
          <a:spcPct val="20000"/>
        </a:spcBef>
        <a:spcAft>
          <a:spcPct val="0"/>
        </a:spcAft>
        <a:buChar char="–"/>
        <a:defRPr sz="1200">
          <a:solidFill>
            <a:schemeClr val="bg1"/>
          </a:solidFill>
          <a:latin typeface="+mn-lt"/>
          <a:cs typeface="+mn-cs"/>
        </a:defRPr>
      </a:lvl4pPr>
      <a:lvl5pPr marL="2057400" indent="-228600" algn="l" rtl="0" eaLnBrk="0" fontAlgn="base" hangingPunct="0">
        <a:spcBef>
          <a:spcPct val="20000"/>
        </a:spcBef>
        <a:spcAft>
          <a:spcPct val="0"/>
        </a:spcAft>
        <a:buChar char="»"/>
        <a:defRPr sz="1200">
          <a:solidFill>
            <a:schemeClr val="bg1"/>
          </a:solidFill>
          <a:latin typeface="+mn-lt"/>
          <a:cs typeface="+mn-cs"/>
        </a:defRPr>
      </a:lvl5pPr>
      <a:lvl6pPr marL="2514600" indent="-228600" algn="l" rtl="0" fontAlgn="base">
        <a:spcBef>
          <a:spcPct val="20000"/>
        </a:spcBef>
        <a:spcAft>
          <a:spcPct val="0"/>
        </a:spcAft>
        <a:buChar char="»"/>
        <a:defRPr sz="1200">
          <a:solidFill>
            <a:schemeClr val="bg1"/>
          </a:solidFill>
          <a:latin typeface="+mn-lt"/>
          <a:cs typeface="+mn-cs"/>
        </a:defRPr>
      </a:lvl6pPr>
      <a:lvl7pPr marL="2971800" indent="-228600" algn="l" rtl="0" fontAlgn="base">
        <a:spcBef>
          <a:spcPct val="20000"/>
        </a:spcBef>
        <a:spcAft>
          <a:spcPct val="0"/>
        </a:spcAft>
        <a:buChar char="»"/>
        <a:defRPr sz="1200">
          <a:solidFill>
            <a:schemeClr val="bg1"/>
          </a:solidFill>
          <a:latin typeface="+mn-lt"/>
          <a:cs typeface="+mn-cs"/>
        </a:defRPr>
      </a:lvl7pPr>
      <a:lvl8pPr marL="3429000" indent="-228600" algn="l" rtl="0" fontAlgn="base">
        <a:spcBef>
          <a:spcPct val="20000"/>
        </a:spcBef>
        <a:spcAft>
          <a:spcPct val="0"/>
        </a:spcAft>
        <a:buChar char="»"/>
        <a:defRPr sz="1200">
          <a:solidFill>
            <a:schemeClr val="bg1"/>
          </a:solidFill>
          <a:latin typeface="+mn-lt"/>
          <a:cs typeface="+mn-cs"/>
        </a:defRPr>
      </a:lvl8pPr>
      <a:lvl9pPr marL="3886200" indent="-228600" algn="l" rtl="0" fontAlgn="base">
        <a:spcBef>
          <a:spcPct val="20000"/>
        </a:spcBef>
        <a:spcAft>
          <a:spcPct val="0"/>
        </a:spcAft>
        <a:buChar char="»"/>
        <a:defRPr sz="1200">
          <a:solidFill>
            <a:schemeClr val="bg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bwMode="auto">
          <a:xfrm>
            <a:off x="4808538" y="2781300"/>
            <a:ext cx="424815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11622" name="Rectangle 6"/>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10244" name="Picture 7" descr="log"/>
          <p:cNvPicPr>
            <a:picLocks noChangeAspect="1" noChangeArrowheads="1"/>
          </p:cNvPicPr>
          <p:nvPr/>
        </p:nvPicPr>
        <p:blipFill>
          <a:blip r:embed="rId13" cstate="print"/>
          <a:srcRect/>
          <a:stretch>
            <a:fillRect/>
          </a:stretch>
        </p:blipFill>
        <p:spPr bwMode="auto">
          <a:xfrm>
            <a:off x="947738" y="469900"/>
            <a:ext cx="1660525" cy="427038"/>
          </a:xfrm>
          <a:prstGeom prst="rect">
            <a:avLst/>
          </a:prstGeom>
          <a:noFill/>
          <a:ln w="9525">
            <a:noFill/>
            <a:miter lim="800000"/>
            <a:headEnd/>
            <a:tailEnd/>
          </a:ln>
        </p:spPr>
      </p:pic>
      <p:sp>
        <p:nvSpPr>
          <p:cNvPr id="111624" name="Line 8"/>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111625" name="Line 9"/>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111626" name="Line 10"/>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12" name="Rectangle 4"/>
          <p:cNvSpPr txBox="1">
            <a:spLocks noChangeArrowheads="1"/>
          </p:cNvSpPr>
          <p:nvPr/>
        </p:nvSpPr>
        <p:spPr bwMode="auto">
          <a:xfrm>
            <a:off x="1724025" y="2928938"/>
            <a:ext cx="1454150" cy="528637"/>
          </a:xfrm>
          <a:prstGeom prst="rect">
            <a:avLst/>
          </a:prstGeom>
          <a:noFill/>
          <a:ln>
            <a:miter lim="800000"/>
            <a:headEnd/>
            <a:tailEnd/>
          </a:ln>
        </p:spPr>
        <p:txBody>
          <a:bodyPr lIns="91423" tIns="45712" rIns="91423" bIns="45712"/>
          <a:lstStyle/>
          <a:p>
            <a:pPr>
              <a:spcBef>
                <a:spcPct val="0"/>
              </a:spcBef>
              <a:defRPr/>
            </a:pPr>
            <a:r>
              <a:rPr lang="es-ES_tradnl" sz="3200">
                <a:solidFill>
                  <a:srgbClr val="0873AD"/>
                </a:solidFill>
                <a:ea typeface="ＭＳ Ｐゴシック" pitchFamily="48" charset="-128"/>
              </a:rPr>
              <a:t>Índice</a:t>
            </a:r>
          </a:p>
        </p:txBody>
      </p:sp>
      <p:sp>
        <p:nvSpPr>
          <p:cNvPr id="13" name="Line 6"/>
          <p:cNvSpPr>
            <a:spLocks noChangeShapeType="1"/>
          </p:cNvSpPr>
          <p:nvPr/>
        </p:nvSpPr>
        <p:spPr bwMode="auto">
          <a:xfrm>
            <a:off x="4719638" y="2835275"/>
            <a:ext cx="0" cy="1206500"/>
          </a:xfrm>
          <a:prstGeom prst="line">
            <a:avLst/>
          </a:prstGeom>
          <a:noFill/>
          <a:ln w="3175">
            <a:solidFill>
              <a:srgbClr val="0873AD"/>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4" name="Line 7"/>
          <p:cNvSpPr>
            <a:spLocks noChangeShapeType="1"/>
          </p:cNvSpPr>
          <p:nvPr/>
        </p:nvSpPr>
        <p:spPr bwMode="auto">
          <a:xfrm>
            <a:off x="9145588" y="2835275"/>
            <a:ext cx="0" cy="1206500"/>
          </a:xfrm>
          <a:prstGeom prst="line">
            <a:avLst/>
          </a:prstGeom>
          <a:noFill/>
          <a:ln w="3175">
            <a:solidFill>
              <a:srgbClr val="0873AD"/>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11635" name="Rectangle 19"/>
          <p:cNvSpPr>
            <a:spLocks noGrp="1" noChangeArrowheads="1"/>
          </p:cNvSpPr>
          <p:nvPr>
            <p:ph type="dt" sz="half" idx="2"/>
          </p:nvPr>
        </p:nvSpPr>
        <p:spPr bwMode="auto">
          <a:xfrm>
            <a:off x="8193088" y="6308725"/>
            <a:ext cx="1081087" cy="21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700">
                <a:solidFill>
                  <a:srgbClr val="4C4C4C"/>
                </a:solidFill>
                <a:ea typeface="ＭＳ Ｐゴシック" pitchFamily="48" charset="-128"/>
              </a:defRPr>
            </a:lvl1pPr>
          </a:lstStyle>
          <a:p>
            <a:pPr>
              <a:defRPr/>
            </a:pPr>
            <a:fld id="{C28D492C-D35F-46A8-8581-34EB99355159}" type="datetime1">
              <a:rPr lang="es-ES"/>
              <a:pPr>
                <a:defRPr/>
              </a:pPr>
              <a:t>21/06/2013</a:t>
            </a:fld>
            <a:endParaRPr lang="es-ES"/>
          </a:p>
        </p:txBody>
      </p:sp>
      <p:sp>
        <p:nvSpPr>
          <p:cNvPr id="111636" name="Rectangle 20"/>
          <p:cNvSpPr>
            <a:spLocks noGrp="1" noChangeArrowheads="1"/>
          </p:cNvSpPr>
          <p:nvPr>
            <p:ph type="sldNum" sz="quarter" idx="4"/>
          </p:nvPr>
        </p:nvSpPr>
        <p:spPr bwMode="auto">
          <a:xfrm>
            <a:off x="8840788" y="6308725"/>
            <a:ext cx="43973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700">
                <a:solidFill>
                  <a:srgbClr val="4C4C4C"/>
                </a:solidFill>
                <a:ea typeface="ＭＳ Ｐゴシック" pitchFamily="48" charset="-128"/>
              </a:defRPr>
            </a:lvl1pPr>
          </a:lstStyle>
          <a:p>
            <a:pPr>
              <a:defRPr/>
            </a:pPr>
            <a:fld id="{32EE5FAC-BEA5-4DC9-A3CB-B848A95D2CEA}" type="slidenum">
              <a:rPr lang="es-ES"/>
              <a:pPr>
                <a:defRPr/>
              </a:pPr>
              <a:t>‹Nº›</a:t>
            </a:fld>
            <a:endParaRPr lang="es-ES"/>
          </a:p>
        </p:txBody>
      </p:sp>
      <p:sp>
        <p:nvSpPr>
          <p:cNvPr id="111637" name="Rectangle 21"/>
          <p:cNvSpPr>
            <a:spLocks noGrp="1" noChangeArrowheads="1"/>
          </p:cNvSpPr>
          <p:nvPr>
            <p:ph type="ftr" sz="quarter" idx="3"/>
          </p:nvPr>
        </p:nvSpPr>
        <p:spPr bwMode="auto">
          <a:xfrm>
            <a:off x="776288" y="6308725"/>
            <a:ext cx="31369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700">
                <a:solidFill>
                  <a:srgbClr val="4C4C4C"/>
                </a:solidFill>
                <a:ea typeface="ＭＳ Ｐゴシック" pitchFamily="48" charset="-128"/>
              </a:defRPr>
            </a:lvl1pPr>
          </a:lstStyle>
          <a:p>
            <a:pPr>
              <a:defRPr/>
            </a:pPr>
            <a:r>
              <a:rPr lang="es-ES_tradnl"/>
              <a:t>9012-Economia Europea</a:t>
            </a:r>
          </a:p>
        </p:txBody>
      </p:sp>
      <p:sp>
        <p:nvSpPr>
          <p:cNvPr id="111638" name="Line 22"/>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111639" name="Line 23"/>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
        <p:nvSpPr>
          <p:cNvPr id="10256" name="Rectangle 25"/>
          <p:cNvSpPr>
            <a:spLocks noGrp="1" noChangeArrowheads="1"/>
          </p:cNvSpPr>
          <p:nvPr>
            <p:ph type="title"/>
          </p:nvPr>
        </p:nvSpPr>
        <p:spPr bwMode="auto">
          <a:xfrm>
            <a:off x="10569575" y="1268413"/>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Tree>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Lst>
  <p:hf hdr="0" ftr="0"/>
  <p:txStyles>
    <p:titleStyle>
      <a:lvl1pPr algn="l" rtl="0" eaLnBrk="0" fontAlgn="base" hangingPunct="0">
        <a:spcBef>
          <a:spcPct val="0"/>
        </a:spcBef>
        <a:spcAft>
          <a:spcPct val="0"/>
        </a:spcAft>
        <a:defRPr sz="1400" b="1" i="1">
          <a:solidFill>
            <a:srgbClr val="058AD4"/>
          </a:solidFill>
          <a:latin typeface="+mj-lt"/>
          <a:ea typeface="+mj-ea"/>
          <a:cs typeface="+mj-cs"/>
        </a:defRPr>
      </a:lvl1pPr>
      <a:lvl2pPr algn="l" rtl="0" eaLnBrk="0" fontAlgn="base" hangingPunct="0">
        <a:spcBef>
          <a:spcPct val="0"/>
        </a:spcBef>
        <a:spcAft>
          <a:spcPct val="0"/>
        </a:spcAft>
        <a:defRPr sz="1400" b="1" i="1">
          <a:solidFill>
            <a:srgbClr val="058AD4"/>
          </a:solidFill>
          <a:latin typeface="Arial" charset="0"/>
        </a:defRPr>
      </a:lvl2pPr>
      <a:lvl3pPr algn="l" rtl="0" eaLnBrk="0" fontAlgn="base" hangingPunct="0">
        <a:spcBef>
          <a:spcPct val="0"/>
        </a:spcBef>
        <a:spcAft>
          <a:spcPct val="0"/>
        </a:spcAft>
        <a:defRPr sz="1400" b="1" i="1">
          <a:solidFill>
            <a:srgbClr val="058AD4"/>
          </a:solidFill>
          <a:latin typeface="Arial" charset="0"/>
        </a:defRPr>
      </a:lvl3pPr>
      <a:lvl4pPr algn="l" rtl="0" eaLnBrk="0" fontAlgn="base" hangingPunct="0">
        <a:spcBef>
          <a:spcPct val="0"/>
        </a:spcBef>
        <a:spcAft>
          <a:spcPct val="0"/>
        </a:spcAft>
        <a:defRPr sz="1400" b="1" i="1">
          <a:solidFill>
            <a:srgbClr val="058AD4"/>
          </a:solidFill>
          <a:latin typeface="Arial" charset="0"/>
        </a:defRPr>
      </a:lvl4pPr>
      <a:lvl5pPr algn="l" rtl="0" eaLnBrk="0" fontAlgn="base" hangingPunct="0">
        <a:spcBef>
          <a:spcPct val="0"/>
        </a:spcBef>
        <a:spcAft>
          <a:spcPct val="0"/>
        </a:spcAft>
        <a:defRPr sz="1400" b="1" i="1">
          <a:solidFill>
            <a:srgbClr val="058AD4"/>
          </a:solidFill>
          <a:latin typeface="Arial" charset="0"/>
        </a:defRPr>
      </a:lvl5pPr>
      <a:lvl6pPr marL="457200" algn="l" rtl="0" fontAlgn="base">
        <a:spcBef>
          <a:spcPct val="0"/>
        </a:spcBef>
        <a:spcAft>
          <a:spcPct val="0"/>
        </a:spcAft>
        <a:defRPr sz="1400" b="1" i="1">
          <a:solidFill>
            <a:srgbClr val="058AD4"/>
          </a:solidFill>
          <a:latin typeface="Arial" charset="0"/>
        </a:defRPr>
      </a:lvl6pPr>
      <a:lvl7pPr marL="914400" algn="l" rtl="0" fontAlgn="base">
        <a:spcBef>
          <a:spcPct val="0"/>
        </a:spcBef>
        <a:spcAft>
          <a:spcPct val="0"/>
        </a:spcAft>
        <a:defRPr sz="1400" b="1" i="1">
          <a:solidFill>
            <a:srgbClr val="058AD4"/>
          </a:solidFill>
          <a:latin typeface="Arial" charset="0"/>
        </a:defRPr>
      </a:lvl7pPr>
      <a:lvl8pPr marL="1371600" algn="l" rtl="0" fontAlgn="base">
        <a:spcBef>
          <a:spcPct val="0"/>
        </a:spcBef>
        <a:spcAft>
          <a:spcPct val="0"/>
        </a:spcAft>
        <a:defRPr sz="1400" b="1" i="1">
          <a:solidFill>
            <a:srgbClr val="058AD4"/>
          </a:solidFill>
          <a:latin typeface="Arial" charset="0"/>
        </a:defRPr>
      </a:lvl8pPr>
      <a:lvl9pPr marL="1828800" algn="l" rtl="0" fontAlgn="base">
        <a:spcBef>
          <a:spcPct val="0"/>
        </a:spcBef>
        <a:spcAft>
          <a:spcPct val="0"/>
        </a:spcAft>
        <a:defRPr sz="1400" b="1" i="1">
          <a:solidFill>
            <a:srgbClr val="058AD4"/>
          </a:solidFill>
          <a:latin typeface="Arial" charset="0"/>
        </a:defRPr>
      </a:lvl9pPr>
    </p:titleStyle>
    <p:bodyStyle>
      <a:lvl1pPr marL="342900" indent="-342900" algn="l" rtl="0" eaLnBrk="0" fontAlgn="base" hangingPunct="0">
        <a:spcBef>
          <a:spcPct val="20000"/>
        </a:spcBef>
        <a:spcAft>
          <a:spcPct val="0"/>
        </a:spcAft>
        <a:buChar char="•"/>
        <a:defRPr sz="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1136650" y="2781300"/>
            <a:ext cx="33115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Clic para editar título</a:t>
            </a:r>
          </a:p>
        </p:txBody>
      </p:sp>
      <p:sp>
        <p:nvSpPr>
          <p:cNvPr id="11267" name="Rectangle 3"/>
          <p:cNvSpPr>
            <a:spLocks noGrp="1" noChangeArrowheads="1"/>
          </p:cNvSpPr>
          <p:nvPr>
            <p:ph type="body" idx="1"/>
          </p:nvPr>
        </p:nvSpPr>
        <p:spPr bwMode="auto">
          <a:xfrm>
            <a:off x="4808538" y="2781300"/>
            <a:ext cx="424815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4390" name="Rectangle 6"/>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11269" name="Picture 7" descr="log"/>
          <p:cNvPicPr>
            <a:picLocks noChangeAspect="1" noChangeArrowheads="1"/>
          </p:cNvPicPr>
          <p:nvPr/>
        </p:nvPicPr>
        <p:blipFill>
          <a:blip r:embed="rId13" cstate="print"/>
          <a:srcRect/>
          <a:stretch>
            <a:fillRect/>
          </a:stretch>
        </p:blipFill>
        <p:spPr bwMode="auto">
          <a:xfrm>
            <a:off x="947738" y="469900"/>
            <a:ext cx="1660525" cy="427038"/>
          </a:xfrm>
          <a:prstGeom prst="rect">
            <a:avLst/>
          </a:prstGeom>
          <a:noFill/>
          <a:ln w="9525">
            <a:noFill/>
            <a:miter lim="800000"/>
            <a:headEnd/>
            <a:tailEnd/>
          </a:ln>
        </p:spPr>
      </p:pic>
      <p:sp>
        <p:nvSpPr>
          <p:cNvPr id="144392" name="Line 8"/>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144393" name="Line 9"/>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144394" name="Line 10"/>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13" name="Line 6"/>
          <p:cNvSpPr>
            <a:spLocks noChangeShapeType="1"/>
          </p:cNvSpPr>
          <p:nvPr/>
        </p:nvSpPr>
        <p:spPr bwMode="auto">
          <a:xfrm>
            <a:off x="4719638" y="2835275"/>
            <a:ext cx="0" cy="1206500"/>
          </a:xfrm>
          <a:prstGeom prst="line">
            <a:avLst/>
          </a:prstGeom>
          <a:noFill/>
          <a:ln w="3175">
            <a:solidFill>
              <a:srgbClr val="0873AD"/>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4" name="Line 7"/>
          <p:cNvSpPr>
            <a:spLocks noChangeShapeType="1"/>
          </p:cNvSpPr>
          <p:nvPr/>
        </p:nvSpPr>
        <p:spPr bwMode="auto">
          <a:xfrm>
            <a:off x="9145588" y="2835275"/>
            <a:ext cx="0" cy="1206500"/>
          </a:xfrm>
          <a:prstGeom prst="line">
            <a:avLst/>
          </a:prstGeom>
          <a:noFill/>
          <a:ln w="3175">
            <a:solidFill>
              <a:srgbClr val="0873AD"/>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44402" name="Rectangle 18"/>
          <p:cNvSpPr>
            <a:spLocks noGrp="1" noChangeArrowheads="1"/>
          </p:cNvSpPr>
          <p:nvPr>
            <p:ph type="dt" sz="half" idx="2"/>
          </p:nvPr>
        </p:nvSpPr>
        <p:spPr bwMode="auto">
          <a:xfrm>
            <a:off x="8193088" y="6308725"/>
            <a:ext cx="1081087" cy="21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700">
                <a:solidFill>
                  <a:srgbClr val="4C4C4C"/>
                </a:solidFill>
                <a:ea typeface="ＭＳ Ｐゴシック" pitchFamily="48" charset="-128"/>
              </a:defRPr>
            </a:lvl1pPr>
          </a:lstStyle>
          <a:p>
            <a:pPr>
              <a:defRPr/>
            </a:pPr>
            <a:fld id="{88F4AB59-D8B0-4985-A8F5-75253C731CD9}" type="datetime1">
              <a:rPr lang="es-ES"/>
              <a:pPr>
                <a:defRPr/>
              </a:pPr>
              <a:t>21/06/2013</a:t>
            </a:fld>
            <a:endParaRPr lang="es-ES"/>
          </a:p>
        </p:txBody>
      </p:sp>
      <p:sp>
        <p:nvSpPr>
          <p:cNvPr id="144403" name="Rectangle 19"/>
          <p:cNvSpPr>
            <a:spLocks noGrp="1" noChangeArrowheads="1"/>
          </p:cNvSpPr>
          <p:nvPr>
            <p:ph type="sldNum" sz="quarter" idx="4"/>
          </p:nvPr>
        </p:nvSpPr>
        <p:spPr bwMode="auto">
          <a:xfrm>
            <a:off x="8840788" y="6308725"/>
            <a:ext cx="43973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700">
                <a:solidFill>
                  <a:srgbClr val="4C4C4C"/>
                </a:solidFill>
                <a:ea typeface="ＭＳ Ｐゴシック" pitchFamily="48" charset="-128"/>
              </a:defRPr>
            </a:lvl1pPr>
          </a:lstStyle>
          <a:p>
            <a:pPr>
              <a:defRPr/>
            </a:pPr>
            <a:fld id="{5BDC3CD7-BB59-4389-9680-F9004C149DF2}" type="slidenum">
              <a:rPr lang="es-ES"/>
              <a:pPr>
                <a:defRPr/>
              </a:pPr>
              <a:t>‹Nº›</a:t>
            </a:fld>
            <a:endParaRPr lang="es-ES"/>
          </a:p>
        </p:txBody>
      </p:sp>
      <p:sp>
        <p:nvSpPr>
          <p:cNvPr id="144404" name="Rectangle 20"/>
          <p:cNvSpPr>
            <a:spLocks noGrp="1" noChangeArrowheads="1"/>
          </p:cNvSpPr>
          <p:nvPr>
            <p:ph type="ftr" sz="quarter" idx="3"/>
          </p:nvPr>
        </p:nvSpPr>
        <p:spPr bwMode="auto">
          <a:xfrm>
            <a:off x="776288" y="6308725"/>
            <a:ext cx="31369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700">
                <a:solidFill>
                  <a:srgbClr val="4C4C4C"/>
                </a:solidFill>
                <a:ea typeface="ＭＳ Ｐゴシック" pitchFamily="48" charset="-128"/>
              </a:defRPr>
            </a:lvl1pPr>
          </a:lstStyle>
          <a:p>
            <a:pPr>
              <a:defRPr/>
            </a:pPr>
            <a:r>
              <a:rPr lang="es-ES_tradnl"/>
              <a:t>9012-Economia Europea</a:t>
            </a:r>
          </a:p>
        </p:txBody>
      </p:sp>
      <p:sp>
        <p:nvSpPr>
          <p:cNvPr id="144405" name="Line 21"/>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144406" name="Line 22"/>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Tree>
  </p:cSld>
  <p:clrMap bg1="lt1" tx1="dk1" bg2="lt2" tx2="dk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hf hdr="0" ftr="0"/>
  <p:txStyles>
    <p:titleStyle>
      <a:lvl1pPr algn="l" rtl="0" eaLnBrk="0" fontAlgn="base" hangingPunct="0">
        <a:spcBef>
          <a:spcPct val="0"/>
        </a:spcBef>
        <a:spcAft>
          <a:spcPct val="0"/>
        </a:spcAft>
        <a:defRPr b="1">
          <a:solidFill>
            <a:srgbClr val="0873AD"/>
          </a:solidFill>
          <a:latin typeface="+mj-lt"/>
          <a:ea typeface="+mj-ea"/>
          <a:cs typeface="+mj-cs"/>
        </a:defRPr>
      </a:lvl1pPr>
      <a:lvl2pPr algn="l" rtl="0" eaLnBrk="0" fontAlgn="base" hangingPunct="0">
        <a:spcBef>
          <a:spcPct val="0"/>
        </a:spcBef>
        <a:spcAft>
          <a:spcPct val="0"/>
        </a:spcAft>
        <a:defRPr b="1">
          <a:solidFill>
            <a:srgbClr val="0873AD"/>
          </a:solidFill>
          <a:latin typeface="Arial" charset="0"/>
        </a:defRPr>
      </a:lvl2pPr>
      <a:lvl3pPr algn="l" rtl="0" eaLnBrk="0" fontAlgn="base" hangingPunct="0">
        <a:spcBef>
          <a:spcPct val="0"/>
        </a:spcBef>
        <a:spcAft>
          <a:spcPct val="0"/>
        </a:spcAft>
        <a:defRPr b="1">
          <a:solidFill>
            <a:srgbClr val="0873AD"/>
          </a:solidFill>
          <a:latin typeface="Arial" charset="0"/>
        </a:defRPr>
      </a:lvl3pPr>
      <a:lvl4pPr algn="l" rtl="0" eaLnBrk="0" fontAlgn="base" hangingPunct="0">
        <a:spcBef>
          <a:spcPct val="0"/>
        </a:spcBef>
        <a:spcAft>
          <a:spcPct val="0"/>
        </a:spcAft>
        <a:defRPr b="1">
          <a:solidFill>
            <a:srgbClr val="0873AD"/>
          </a:solidFill>
          <a:latin typeface="Arial" charset="0"/>
        </a:defRPr>
      </a:lvl4pPr>
      <a:lvl5pPr algn="l" rtl="0" eaLnBrk="0" fontAlgn="base" hangingPunct="0">
        <a:spcBef>
          <a:spcPct val="0"/>
        </a:spcBef>
        <a:spcAft>
          <a:spcPct val="0"/>
        </a:spcAft>
        <a:defRPr b="1">
          <a:solidFill>
            <a:srgbClr val="0873AD"/>
          </a:solidFill>
          <a:latin typeface="Arial" charset="0"/>
        </a:defRPr>
      </a:lvl5pPr>
      <a:lvl6pPr marL="457200" algn="l" rtl="0" fontAlgn="base">
        <a:spcBef>
          <a:spcPct val="0"/>
        </a:spcBef>
        <a:spcAft>
          <a:spcPct val="0"/>
        </a:spcAft>
        <a:defRPr b="1">
          <a:solidFill>
            <a:srgbClr val="0873AD"/>
          </a:solidFill>
          <a:latin typeface="Arial" charset="0"/>
        </a:defRPr>
      </a:lvl6pPr>
      <a:lvl7pPr marL="914400" algn="l" rtl="0" fontAlgn="base">
        <a:spcBef>
          <a:spcPct val="0"/>
        </a:spcBef>
        <a:spcAft>
          <a:spcPct val="0"/>
        </a:spcAft>
        <a:defRPr b="1">
          <a:solidFill>
            <a:srgbClr val="0873AD"/>
          </a:solidFill>
          <a:latin typeface="Arial" charset="0"/>
        </a:defRPr>
      </a:lvl7pPr>
      <a:lvl8pPr marL="1371600" algn="l" rtl="0" fontAlgn="base">
        <a:spcBef>
          <a:spcPct val="0"/>
        </a:spcBef>
        <a:spcAft>
          <a:spcPct val="0"/>
        </a:spcAft>
        <a:defRPr b="1">
          <a:solidFill>
            <a:srgbClr val="0873AD"/>
          </a:solidFill>
          <a:latin typeface="Arial" charset="0"/>
        </a:defRPr>
      </a:lvl8pPr>
      <a:lvl9pPr marL="1828800" algn="l" rtl="0" fontAlgn="base">
        <a:spcBef>
          <a:spcPct val="0"/>
        </a:spcBef>
        <a:spcAft>
          <a:spcPct val="0"/>
        </a:spcAft>
        <a:defRPr b="1">
          <a:solidFill>
            <a:srgbClr val="0873AD"/>
          </a:solidFill>
          <a:latin typeface="Arial" charset="0"/>
        </a:defRPr>
      </a:lvl9pPr>
    </p:titleStyle>
    <p:bodyStyle>
      <a:lvl1pPr marL="342900" indent="-342900" algn="l" rtl="0" eaLnBrk="0" fontAlgn="base" hangingPunct="0">
        <a:spcBef>
          <a:spcPct val="20000"/>
        </a:spcBef>
        <a:spcAft>
          <a:spcPct val="0"/>
        </a:spcAft>
        <a:buChar char="•"/>
        <a:defRPr sz="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3"/>
          <p:cNvSpPr>
            <a:spLocks noChangeArrowheads="1"/>
          </p:cNvSpPr>
          <p:nvPr/>
        </p:nvSpPr>
        <p:spPr bwMode="auto">
          <a:xfrm>
            <a:off x="750888" y="1784350"/>
            <a:ext cx="8585200" cy="3395663"/>
          </a:xfrm>
          <a:prstGeom prst="rect">
            <a:avLst/>
          </a:prstGeom>
          <a:solidFill>
            <a:srgbClr val="058AD4"/>
          </a:solidFill>
          <a:ln w="9525">
            <a:noFill/>
            <a:miter lim="800000"/>
            <a:headEnd/>
            <a:tailEnd/>
          </a:ln>
        </p:spPr>
        <p:txBody>
          <a:bodyPr wrap="none" anchor="ctr"/>
          <a:lstStyle/>
          <a:p>
            <a:pPr algn="ctr" eaLnBrk="0" hangingPunct="0">
              <a:spcBef>
                <a:spcPct val="0"/>
              </a:spcBef>
              <a:defRPr/>
            </a:pPr>
            <a:endParaRPr lang="ca-ES" sz="800" b="1">
              <a:ea typeface="ＭＳ Ｐゴシック" pitchFamily="-16" charset="-128"/>
              <a:cs typeface="+mn-cs"/>
            </a:endParaRPr>
          </a:p>
        </p:txBody>
      </p:sp>
      <p:sp>
        <p:nvSpPr>
          <p:cNvPr id="13" name="Line 4"/>
          <p:cNvSpPr>
            <a:spLocks noChangeShapeType="1"/>
          </p:cNvSpPr>
          <p:nvPr/>
        </p:nvSpPr>
        <p:spPr bwMode="auto">
          <a:xfrm>
            <a:off x="4719638" y="2851150"/>
            <a:ext cx="0" cy="1206500"/>
          </a:xfrm>
          <a:prstGeom prst="line">
            <a:avLst/>
          </a:prstGeom>
          <a:noFill/>
          <a:ln w="3175">
            <a:solidFill>
              <a:schemeClr val="bg1"/>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4" name="Line 5"/>
          <p:cNvSpPr>
            <a:spLocks noChangeShapeType="1"/>
          </p:cNvSpPr>
          <p:nvPr/>
        </p:nvSpPr>
        <p:spPr bwMode="auto">
          <a:xfrm>
            <a:off x="9153525" y="2860675"/>
            <a:ext cx="0" cy="1206500"/>
          </a:xfrm>
          <a:prstGeom prst="line">
            <a:avLst/>
          </a:prstGeom>
          <a:noFill/>
          <a:ln w="3175">
            <a:solidFill>
              <a:schemeClr val="bg1"/>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5" name="Rectangle 6"/>
          <p:cNvSpPr>
            <a:spLocks noGrp="1" noChangeArrowheads="1"/>
          </p:cNvSpPr>
          <p:nvPr/>
        </p:nvSpPr>
        <p:spPr bwMode="auto">
          <a:xfrm>
            <a:off x="4770438" y="2832100"/>
            <a:ext cx="3271837" cy="1230313"/>
          </a:xfrm>
          <a:prstGeom prst="rect">
            <a:avLst/>
          </a:prstGeom>
          <a:noFill/>
          <a:ln w="9525">
            <a:noFill/>
            <a:miter lim="800000"/>
            <a:headEnd/>
            <a:tailEnd/>
          </a:ln>
          <a:effectLst/>
        </p:spPr>
        <p:txBody>
          <a:bodyPr/>
          <a:lstStyle/>
          <a:p>
            <a:pPr eaLnBrk="0" hangingPunct="0">
              <a:spcBef>
                <a:spcPct val="0"/>
              </a:spcBef>
              <a:defRPr/>
            </a:pPr>
            <a:endParaRPr lang="ca-ES" sz="1200">
              <a:solidFill>
                <a:schemeClr val="bg1"/>
              </a:solidFill>
              <a:ea typeface="ＭＳ Ｐゴシック" pitchFamily="48" charset="-128"/>
            </a:endParaRPr>
          </a:p>
        </p:txBody>
      </p:sp>
      <p:sp>
        <p:nvSpPr>
          <p:cNvPr id="16" name="Rectangle 7"/>
          <p:cNvSpPr>
            <a:spLocks noGrp="1" noChangeArrowheads="1"/>
          </p:cNvSpPr>
          <p:nvPr/>
        </p:nvSpPr>
        <p:spPr bwMode="auto">
          <a:xfrm>
            <a:off x="1722438" y="2928938"/>
            <a:ext cx="1454150" cy="528637"/>
          </a:xfrm>
          <a:prstGeom prst="rect">
            <a:avLst/>
          </a:prstGeom>
          <a:noFill/>
          <a:ln w="9525">
            <a:noFill/>
            <a:miter lim="800000"/>
            <a:headEnd/>
            <a:tailEnd/>
          </a:ln>
          <a:effectLst/>
        </p:spPr>
        <p:txBody>
          <a:bodyPr/>
          <a:lstStyle/>
          <a:p>
            <a:pPr eaLnBrk="0" hangingPunct="0">
              <a:spcBef>
                <a:spcPct val="0"/>
              </a:spcBef>
              <a:defRPr/>
            </a:pPr>
            <a:r>
              <a:rPr lang="es-ES_tradnl" sz="3200">
                <a:solidFill>
                  <a:schemeClr val="bg1"/>
                </a:solidFill>
                <a:ea typeface="ＭＳ Ｐゴシック" pitchFamily="48" charset="-128"/>
              </a:rPr>
              <a:t>Índice</a:t>
            </a:r>
          </a:p>
        </p:txBody>
      </p:sp>
      <p:sp>
        <p:nvSpPr>
          <p:cNvPr id="12295" name="Rectangle 3"/>
          <p:cNvSpPr>
            <a:spLocks noGrp="1" noChangeArrowheads="1"/>
          </p:cNvSpPr>
          <p:nvPr>
            <p:ph type="body" idx="1"/>
          </p:nvPr>
        </p:nvSpPr>
        <p:spPr bwMode="auto">
          <a:xfrm>
            <a:off x="4808538" y="2781300"/>
            <a:ext cx="424815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0054" name="Rectangle 6"/>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12297" name="Picture 7" descr="log"/>
          <p:cNvPicPr>
            <a:picLocks noChangeAspect="1" noChangeArrowheads="1"/>
          </p:cNvPicPr>
          <p:nvPr/>
        </p:nvPicPr>
        <p:blipFill>
          <a:blip r:embed="rId13" cstate="print"/>
          <a:srcRect/>
          <a:stretch>
            <a:fillRect/>
          </a:stretch>
        </p:blipFill>
        <p:spPr bwMode="auto">
          <a:xfrm>
            <a:off x="947738" y="469900"/>
            <a:ext cx="1660525" cy="427038"/>
          </a:xfrm>
          <a:prstGeom prst="rect">
            <a:avLst/>
          </a:prstGeom>
          <a:noFill/>
          <a:ln w="9525">
            <a:noFill/>
            <a:miter lim="800000"/>
            <a:headEnd/>
            <a:tailEnd/>
          </a:ln>
        </p:spPr>
      </p:pic>
      <p:sp>
        <p:nvSpPr>
          <p:cNvPr id="130056" name="Line 8"/>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130057" name="Line 9"/>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130058" name="Line 10"/>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130065" name="Text Box 17"/>
          <p:cNvSpPr txBox="1">
            <a:spLocks noChangeArrowheads="1"/>
          </p:cNvSpPr>
          <p:nvPr/>
        </p:nvSpPr>
        <p:spPr bwMode="auto">
          <a:xfrm>
            <a:off x="8121650" y="2852738"/>
            <a:ext cx="935038" cy="274637"/>
          </a:xfrm>
          <a:prstGeom prst="rect">
            <a:avLst/>
          </a:prstGeom>
          <a:noFill/>
          <a:ln w="9525">
            <a:noFill/>
            <a:miter lim="800000"/>
            <a:headEnd/>
            <a:tailEnd/>
          </a:ln>
          <a:effectLst/>
        </p:spPr>
        <p:txBody>
          <a:bodyPr>
            <a:spAutoFit/>
          </a:bodyPr>
          <a:lstStyle/>
          <a:p>
            <a:pPr>
              <a:defRPr/>
            </a:pPr>
            <a:endParaRPr lang="ca-ES" sz="1200">
              <a:solidFill>
                <a:schemeClr val="bg1"/>
              </a:solidFill>
            </a:endParaRPr>
          </a:p>
        </p:txBody>
      </p:sp>
      <p:sp>
        <p:nvSpPr>
          <p:cNvPr id="130071" name="Rectangle 23"/>
          <p:cNvSpPr>
            <a:spLocks noGrp="1" noChangeArrowheads="1"/>
          </p:cNvSpPr>
          <p:nvPr>
            <p:ph type="dt" sz="half" idx="2"/>
          </p:nvPr>
        </p:nvSpPr>
        <p:spPr bwMode="auto">
          <a:xfrm>
            <a:off x="8193088" y="6308725"/>
            <a:ext cx="1081087" cy="21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700">
                <a:solidFill>
                  <a:srgbClr val="4C4C4C"/>
                </a:solidFill>
                <a:ea typeface="ＭＳ Ｐゴシック" pitchFamily="48" charset="-128"/>
              </a:defRPr>
            </a:lvl1pPr>
          </a:lstStyle>
          <a:p>
            <a:pPr>
              <a:defRPr/>
            </a:pPr>
            <a:fld id="{4A3927E3-E390-4DB6-90D6-BE370C3BE4A0}" type="datetime1">
              <a:rPr lang="es-ES"/>
              <a:pPr>
                <a:defRPr/>
              </a:pPr>
              <a:t>21/06/2013</a:t>
            </a:fld>
            <a:endParaRPr lang="es-ES"/>
          </a:p>
        </p:txBody>
      </p:sp>
      <p:sp>
        <p:nvSpPr>
          <p:cNvPr id="130072" name="Rectangle 24"/>
          <p:cNvSpPr>
            <a:spLocks noGrp="1" noChangeArrowheads="1"/>
          </p:cNvSpPr>
          <p:nvPr>
            <p:ph type="sldNum" sz="quarter" idx="4"/>
          </p:nvPr>
        </p:nvSpPr>
        <p:spPr bwMode="auto">
          <a:xfrm>
            <a:off x="8840788" y="6308725"/>
            <a:ext cx="43973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700">
                <a:solidFill>
                  <a:srgbClr val="4C4C4C"/>
                </a:solidFill>
                <a:ea typeface="ＭＳ Ｐゴシック" pitchFamily="48" charset="-128"/>
              </a:defRPr>
            </a:lvl1pPr>
          </a:lstStyle>
          <a:p>
            <a:pPr>
              <a:defRPr/>
            </a:pPr>
            <a:fld id="{CAFDA60D-7505-41C5-9F8D-4575FE40D4EE}" type="slidenum">
              <a:rPr lang="es-ES"/>
              <a:pPr>
                <a:defRPr/>
              </a:pPr>
              <a:t>‹Nº›</a:t>
            </a:fld>
            <a:endParaRPr lang="es-ES"/>
          </a:p>
        </p:txBody>
      </p:sp>
      <p:sp>
        <p:nvSpPr>
          <p:cNvPr id="130073" name="Rectangle 25"/>
          <p:cNvSpPr>
            <a:spLocks noGrp="1" noChangeArrowheads="1"/>
          </p:cNvSpPr>
          <p:nvPr>
            <p:ph type="ftr" sz="quarter" idx="3"/>
          </p:nvPr>
        </p:nvSpPr>
        <p:spPr bwMode="auto">
          <a:xfrm>
            <a:off x="776288" y="6308725"/>
            <a:ext cx="31369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700">
                <a:solidFill>
                  <a:srgbClr val="4C4C4C"/>
                </a:solidFill>
                <a:ea typeface="ＭＳ Ｐゴシック" pitchFamily="48" charset="-128"/>
              </a:defRPr>
            </a:lvl1pPr>
          </a:lstStyle>
          <a:p>
            <a:pPr>
              <a:defRPr/>
            </a:pPr>
            <a:r>
              <a:rPr lang="es-ES_tradnl"/>
              <a:t>9012-Economia Europea</a:t>
            </a:r>
          </a:p>
        </p:txBody>
      </p:sp>
      <p:sp>
        <p:nvSpPr>
          <p:cNvPr id="130074" name="Line 26"/>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130075" name="Line 27"/>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
        <p:nvSpPr>
          <p:cNvPr id="12307" name="Rectangle 28"/>
          <p:cNvSpPr>
            <a:spLocks noGrp="1" noChangeArrowheads="1"/>
          </p:cNvSpPr>
          <p:nvPr>
            <p:ph type="title"/>
          </p:nvPr>
        </p:nvSpPr>
        <p:spPr bwMode="auto">
          <a:xfrm>
            <a:off x="12009438" y="1916113"/>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Tree>
  </p:cSld>
  <p:clrMap bg1="lt1" tx1="dk1" bg2="lt2" tx2="dk2" accent1="accent1" accent2="accent2" accent3="accent3" accent4="accent4" accent5="accent5" accent6="accent6" hlink="hlink" folHlink="folHlink"/>
  <p:sldLayoutIdLst>
    <p:sldLayoutId id="2147484484" r:id="rId1"/>
    <p:sldLayoutId id="2147484485" r:id="rId2"/>
    <p:sldLayoutId id="2147484486" r:id="rId3"/>
    <p:sldLayoutId id="2147484487" r:id="rId4"/>
    <p:sldLayoutId id="2147484488" r:id="rId5"/>
    <p:sldLayoutId id="2147484489" r:id="rId6"/>
    <p:sldLayoutId id="2147484490" r:id="rId7"/>
    <p:sldLayoutId id="2147484491" r:id="rId8"/>
    <p:sldLayoutId id="2147484492" r:id="rId9"/>
    <p:sldLayoutId id="2147484493" r:id="rId10"/>
    <p:sldLayoutId id="2147484494" r:id="rId11"/>
  </p:sldLayoutIdLst>
  <p:hf hdr="0" ftr="0"/>
  <p:txStyles>
    <p:titleStyle>
      <a:lvl1pPr algn="l" rtl="0" eaLnBrk="0" fontAlgn="base" hangingPunct="0">
        <a:spcBef>
          <a:spcPct val="0"/>
        </a:spcBef>
        <a:spcAft>
          <a:spcPct val="0"/>
        </a:spcAft>
        <a:defRPr sz="1400" b="1" i="1">
          <a:solidFill>
            <a:srgbClr val="058AD4"/>
          </a:solidFill>
          <a:latin typeface="+mj-lt"/>
          <a:ea typeface="+mj-ea"/>
          <a:cs typeface="+mj-cs"/>
        </a:defRPr>
      </a:lvl1pPr>
      <a:lvl2pPr algn="l" rtl="0" eaLnBrk="0" fontAlgn="base" hangingPunct="0">
        <a:spcBef>
          <a:spcPct val="0"/>
        </a:spcBef>
        <a:spcAft>
          <a:spcPct val="0"/>
        </a:spcAft>
        <a:defRPr sz="1400" b="1" i="1">
          <a:solidFill>
            <a:srgbClr val="058AD4"/>
          </a:solidFill>
          <a:latin typeface="Arial" charset="0"/>
        </a:defRPr>
      </a:lvl2pPr>
      <a:lvl3pPr algn="l" rtl="0" eaLnBrk="0" fontAlgn="base" hangingPunct="0">
        <a:spcBef>
          <a:spcPct val="0"/>
        </a:spcBef>
        <a:spcAft>
          <a:spcPct val="0"/>
        </a:spcAft>
        <a:defRPr sz="1400" b="1" i="1">
          <a:solidFill>
            <a:srgbClr val="058AD4"/>
          </a:solidFill>
          <a:latin typeface="Arial" charset="0"/>
        </a:defRPr>
      </a:lvl3pPr>
      <a:lvl4pPr algn="l" rtl="0" eaLnBrk="0" fontAlgn="base" hangingPunct="0">
        <a:spcBef>
          <a:spcPct val="0"/>
        </a:spcBef>
        <a:spcAft>
          <a:spcPct val="0"/>
        </a:spcAft>
        <a:defRPr sz="1400" b="1" i="1">
          <a:solidFill>
            <a:srgbClr val="058AD4"/>
          </a:solidFill>
          <a:latin typeface="Arial" charset="0"/>
        </a:defRPr>
      </a:lvl4pPr>
      <a:lvl5pPr algn="l" rtl="0" eaLnBrk="0" fontAlgn="base" hangingPunct="0">
        <a:spcBef>
          <a:spcPct val="0"/>
        </a:spcBef>
        <a:spcAft>
          <a:spcPct val="0"/>
        </a:spcAft>
        <a:defRPr sz="1400" b="1" i="1">
          <a:solidFill>
            <a:srgbClr val="058AD4"/>
          </a:solidFill>
          <a:latin typeface="Arial" charset="0"/>
        </a:defRPr>
      </a:lvl5pPr>
      <a:lvl6pPr marL="457200" algn="l" rtl="0" fontAlgn="base">
        <a:spcBef>
          <a:spcPct val="0"/>
        </a:spcBef>
        <a:spcAft>
          <a:spcPct val="0"/>
        </a:spcAft>
        <a:defRPr sz="1400" b="1" i="1">
          <a:solidFill>
            <a:srgbClr val="058AD4"/>
          </a:solidFill>
          <a:latin typeface="Arial" charset="0"/>
        </a:defRPr>
      </a:lvl6pPr>
      <a:lvl7pPr marL="914400" algn="l" rtl="0" fontAlgn="base">
        <a:spcBef>
          <a:spcPct val="0"/>
        </a:spcBef>
        <a:spcAft>
          <a:spcPct val="0"/>
        </a:spcAft>
        <a:defRPr sz="1400" b="1" i="1">
          <a:solidFill>
            <a:srgbClr val="058AD4"/>
          </a:solidFill>
          <a:latin typeface="Arial" charset="0"/>
        </a:defRPr>
      </a:lvl7pPr>
      <a:lvl8pPr marL="1371600" algn="l" rtl="0" fontAlgn="base">
        <a:spcBef>
          <a:spcPct val="0"/>
        </a:spcBef>
        <a:spcAft>
          <a:spcPct val="0"/>
        </a:spcAft>
        <a:defRPr sz="1400" b="1" i="1">
          <a:solidFill>
            <a:srgbClr val="058AD4"/>
          </a:solidFill>
          <a:latin typeface="Arial" charset="0"/>
        </a:defRPr>
      </a:lvl8pPr>
      <a:lvl9pPr marL="1828800" algn="l" rtl="0" fontAlgn="base">
        <a:spcBef>
          <a:spcPct val="0"/>
        </a:spcBef>
        <a:spcAft>
          <a:spcPct val="0"/>
        </a:spcAft>
        <a:defRPr sz="1400" b="1" i="1">
          <a:solidFill>
            <a:srgbClr val="058AD4"/>
          </a:solidFill>
          <a:latin typeface="Arial" charset="0"/>
        </a:defRPr>
      </a:lvl9pPr>
    </p:titleStyle>
    <p:bodyStyle>
      <a:lvl1pPr algn="l" rtl="0" eaLnBrk="0" fontAlgn="base" hangingPunct="0">
        <a:spcBef>
          <a:spcPct val="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1200">
          <a:solidFill>
            <a:schemeClr val="bg1"/>
          </a:solidFill>
          <a:latin typeface="+mn-lt"/>
        </a:defRPr>
      </a:lvl2pPr>
      <a:lvl3pPr marL="1143000" indent="-228600" algn="l" rtl="0" eaLnBrk="0" fontAlgn="base" hangingPunct="0">
        <a:spcBef>
          <a:spcPct val="20000"/>
        </a:spcBef>
        <a:spcAft>
          <a:spcPct val="0"/>
        </a:spcAft>
        <a:buChar char="•"/>
        <a:defRPr sz="1200">
          <a:solidFill>
            <a:schemeClr val="bg1"/>
          </a:solidFill>
          <a:latin typeface="+mn-lt"/>
        </a:defRPr>
      </a:lvl3pPr>
      <a:lvl4pPr marL="1600200" indent="-228600" algn="l" rtl="0" eaLnBrk="0" fontAlgn="base" hangingPunct="0">
        <a:spcBef>
          <a:spcPct val="20000"/>
        </a:spcBef>
        <a:spcAft>
          <a:spcPct val="0"/>
        </a:spcAft>
        <a:buChar char="–"/>
        <a:defRPr sz="1200">
          <a:solidFill>
            <a:schemeClr val="bg1"/>
          </a:solidFill>
          <a:latin typeface="+mn-lt"/>
        </a:defRPr>
      </a:lvl4pPr>
      <a:lvl5pPr marL="2057400" indent="-228600" algn="l" rtl="0" eaLnBrk="0" fontAlgn="base" hangingPunct="0">
        <a:spcBef>
          <a:spcPct val="20000"/>
        </a:spcBef>
        <a:spcAft>
          <a:spcPct val="0"/>
        </a:spcAft>
        <a:buChar char="»"/>
        <a:defRPr sz="1200">
          <a:solidFill>
            <a:schemeClr val="bg1"/>
          </a:solidFill>
          <a:latin typeface="+mn-lt"/>
        </a:defRPr>
      </a:lvl5pPr>
      <a:lvl6pPr marL="2514600" indent="-228600" algn="l" rtl="0" fontAlgn="base">
        <a:spcBef>
          <a:spcPct val="20000"/>
        </a:spcBef>
        <a:spcAft>
          <a:spcPct val="0"/>
        </a:spcAft>
        <a:buChar char="»"/>
        <a:defRPr sz="1200">
          <a:solidFill>
            <a:schemeClr val="bg1"/>
          </a:solidFill>
          <a:latin typeface="+mn-lt"/>
        </a:defRPr>
      </a:lvl6pPr>
      <a:lvl7pPr marL="2971800" indent="-228600" algn="l" rtl="0" fontAlgn="base">
        <a:spcBef>
          <a:spcPct val="20000"/>
        </a:spcBef>
        <a:spcAft>
          <a:spcPct val="0"/>
        </a:spcAft>
        <a:buChar char="»"/>
        <a:defRPr sz="1200">
          <a:solidFill>
            <a:schemeClr val="bg1"/>
          </a:solidFill>
          <a:latin typeface="+mn-lt"/>
        </a:defRPr>
      </a:lvl7pPr>
      <a:lvl8pPr marL="3429000" indent="-228600" algn="l" rtl="0" fontAlgn="base">
        <a:spcBef>
          <a:spcPct val="20000"/>
        </a:spcBef>
        <a:spcAft>
          <a:spcPct val="0"/>
        </a:spcAft>
        <a:buChar char="»"/>
        <a:defRPr sz="1200">
          <a:solidFill>
            <a:schemeClr val="bg1"/>
          </a:solidFill>
          <a:latin typeface="+mn-lt"/>
        </a:defRPr>
      </a:lvl8pPr>
      <a:lvl9pPr marL="3886200" indent="-228600" algn="l" rtl="0" fontAlgn="base">
        <a:spcBef>
          <a:spcPct val="20000"/>
        </a:spcBef>
        <a:spcAft>
          <a:spcPct val="0"/>
        </a:spcAft>
        <a:buChar char="»"/>
        <a:defRPr sz="12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3"/>
          <p:cNvSpPr>
            <a:spLocks noChangeArrowheads="1"/>
          </p:cNvSpPr>
          <p:nvPr/>
        </p:nvSpPr>
        <p:spPr bwMode="auto">
          <a:xfrm>
            <a:off x="776288" y="1773238"/>
            <a:ext cx="8585200" cy="3395662"/>
          </a:xfrm>
          <a:prstGeom prst="rect">
            <a:avLst/>
          </a:prstGeom>
          <a:solidFill>
            <a:srgbClr val="058AD4"/>
          </a:solidFill>
          <a:ln w="9525">
            <a:noFill/>
            <a:miter lim="800000"/>
            <a:headEnd/>
            <a:tailEnd/>
          </a:ln>
        </p:spPr>
        <p:txBody>
          <a:bodyPr wrap="none" anchor="ctr"/>
          <a:lstStyle/>
          <a:p>
            <a:pPr algn="ctr" eaLnBrk="0" hangingPunct="0">
              <a:spcBef>
                <a:spcPct val="0"/>
              </a:spcBef>
              <a:defRPr/>
            </a:pPr>
            <a:endParaRPr lang="ca-ES" sz="800" b="1">
              <a:ea typeface="ＭＳ Ｐゴシック" pitchFamily="-16" charset="-128"/>
              <a:cs typeface="+mn-cs"/>
            </a:endParaRPr>
          </a:p>
        </p:txBody>
      </p:sp>
      <p:sp>
        <p:nvSpPr>
          <p:cNvPr id="13" name="Line 4"/>
          <p:cNvSpPr>
            <a:spLocks noChangeShapeType="1"/>
          </p:cNvSpPr>
          <p:nvPr/>
        </p:nvSpPr>
        <p:spPr bwMode="auto">
          <a:xfrm>
            <a:off x="4719638" y="2851150"/>
            <a:ext cx="0" cy="1206500"/>
          </a:xfrm>
          <a:prstGeom prst="line">
            <a:avLst/>
          </a:prstGeom>
          <a:noFill/>
          <a:ln w="3175">
            <a:solidFill>
              <a:schemeClr val="bg1"/>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4" name="Line 5"/>
          <p:cNvSpPr>
            <a:spLocks noChangeShapeType="1"/>
          </p:cNvSpPr>
          <p:nvPr/>
        </p:nvSpPr>
        <p:spPr bwMode="auto">
          <a:xfrm>
            <a:off x="9153525" y="2860675"/>
            <a:ext cx="0" cy="1206500"/>
          </a:xfrm>
          <a:prstGeom prst="line">
            <a:avLst/>
          </a:prstGeom>
          <a:noFill/>
          <a:ln w="3175">
            <a:solidFill>
              <a:schemeClr val="bg1"/>
            </a:solidFill>
            <a:round/>
            <a:headEnd/>
            <a:tailEnd/>
          </a:ln>
          <a:effectLst/>
        </p:spPr>
        <p:txBody>
          <a:bodyPr wrap="none" anchor="ctr"/>
          <a:lstStyle/>
          <a:p>
            <a:pPr eaLnBrk="0" hangingPunct="0">
              <a:spcBef>
                <a:spcPct val="0"/>
              </a:spcBef>
              <a:defRPr/>
            </a:pPr>
            <a:endParaRPr lang="ca-ES" sz="800" b="1">
              <a:ea typeface="ＭＳ Ｐゴシック" pitchFamily="-16" charset="-128"/>
              <a:cs typeface="+mn-cs"/>
            </a:endParaRPr>
          </a:p>
        </p:txBody>
      </p:sp>
      <p:sp>
        <p:nvSpPr>
          <p:cNvPr id="15" name="Rectangle 6"/>
          <p:cNvSpPr>
            <a:spLocks noGrp="1" noChangeArrowheads="1"/>
          </p:cNvSpPr>
          <p:nvPr/>
        </p:nvSpPr>
        <p:spPr bwMode="auto">
          <a:xfrm>
            <a:off x="4770438" y="2832100"/>
            <a:ext cx="3271837" cy="1230313"/>
          </a:xfrm>
          <a:prstGeom prst="rect">
            <a:avLst/>
          </a:prstGeom>
          <a:noFill/>
          <a:ln w="9525">
            <a:noFill/>
            <a:miter lim="800000"/>
            <a:headEnd/>
            <a:tailEnd/>
          </a:ln>
          <a:effectLst/>
        </p:spPr>
        <p:txBody>
          <a:bodyPr/>
          <a:lstStyle/>
          <a:p>
            <a:pPr eaLnBrk="0" hangingPunct="0">
              <a:spcBef>
                <a:spcPct val="0"/>
              </a:spcBef>
              <a:defRPr/>
            </a:pPr>
            <a:endParaRPr lang="ca-ES" sz="1200">
              <a:solidFill>
                <a:schemeClr val="bg1"/>
              </a:solidFill>
              <a:ea typeface="ＭＳ Ｐゴシック" pitchFamily="48" charset="-128"/>
            </a:endParaRPr>
          </a:p>
        </p:txBody>
      </p:sp>
      <p:sp>
        <p:nvSpPr>
          <p:cNvPr id="13318" name="Rectangle 7"/>
          <p:cNvSpPr>
            <a:spLocks noGrp="1" noChangeArrowheads="1"/>
          </p:cNvSpPr>
          <p:nvPr>
            <p:ph type="title"/>
          </p:nvPr>
        </p:nvSpPr>
        <p:spPr bwMode="auto">
          <a:xfrm>
            <a:off x="1136650" y="2781300"/>
            <a:ext cx="3455988"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Clic para editar título</a:t>
            </a:r>
          </a:p>
        </p:txBody>
      </p:sp>
      <p:sp>
        <p:nvSpPr>
          <p:cNvPr id="13319" name="Rectangle 8"/>
          <p:cNvSpPr>
            <a:spLocks noGrp="1" noChangeArrowheads="1"/>
          </p:cNvSpPr>
          <p:nvPr>
            <p:ph type="body" idx="1"/>
          </p:nvPr>
        </p:nvSpPr>
        <p:spPr bwMode="auto">
          <a:xfrm>
            <a:off x="4808538" y="2781300"/>
            <a:ext cx="424815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59755" name="Rectangle 11"/>
          <p:cNvSpPr>
            <a:spLocks noChangeArrowheads="1"/>
          </p:cNvSpPr>
          <p:nvPr/>
        </p:nvSpPr>
        <p:spPr bwMode="auto">
          <a:xfrm>
            <a:off x="7280275" y="657225"/>
            <a:ext cx="2117725" cy="198438"/>
          </a:xfrm>
          <a:prstGeom prst="rect">
            <a:avLst/>
          </a:prstGeom>
          <a:noFill/>
          <a:ln w="9525">
            <a:noFill/>
            <a:miter lim="800000"/>
            <a:headEnd/>
            <a:tailEnd/>
          </a:ln>
          <a:effectLst/>
        </p:spPr>
        <p:txBody>
          <a:bodyPr lIns="91407" tIns="45704" rIns="91407" bIns="45704">
            <a:spAutoFit/>
          </a:bodyPr>
          <a:lstStyle/>
          <a:p>
            <a:pPr algn="r" eaLnBrk="0" hangingPunct="0">
              <a:spcBef>
                <a:spcPct val="0"/>
              </a:spcBef>
              <a:defRPr/>
            </a:pPr>
            <a:r>
              <a:rPr lang="es-ES" sz="700" i="1">
                <a:solidFill>
                  <a:srgbClr val="0873AD"/>
                </a:solidFill>
                <a:ea typeface="ＭＳ Ｐゴシック" pitchFamily="48" charset="-128"/>
              </a:rPr>
              <a:t>Confianza, compromiso social y calidad</a:t>
            </a:r>
          </a:p>
        </p:txBody>
      </p:sp>
      <p:pic>
        <p:nvPicPr>
          <p:cNvPr id="13321" name="Picture 12" descr="log"/>
          <p:cNvPicPr>
            <a:picLocks noChangeAspect="1" noChangeArrowheads="1"/>
          </p:cNvPicPr>
          <p:nvPr/>
        </p:nvPicPr>
        <p:blipFill>
          <a:blip r:embed="rId13" cstate="print"/>
          <a:srcRect/>
          <a:stretch>
            <a:fillRect/>
          </a:stretch>
        </p:blipFill>
        <p:spPr bwMode="auto">
          <a:xfrm>
            <a:off x="947738" y="469900"/>
            <a:ext cx="1660525" cy="427038"/>
          </a:xfrm>
          <a:prstGeom prst="rect">
            <a:avLst/>
          </a:prstGeom>
          <a:noFill/>
          <a:ln w="9525">
            <a:noFill/>
            <a:miter lim="800000"/>
            <a:headEnd/>
            <a:tailEnd/>
          </a:ln>
        </p:spPr>
      </p:pic>
      <p:sp>
        <p:nvSpPr>
          <p:cNvPr id="159757" name="Line 13"/>
          <p:cNvSpPr>
            <a:spLocks noChangeShapeType="1"/>
          </p:cNvSpPr>
          <p:nvPr/>
        </p:nvSpPr>
        <p:spPr bwMode="auto">
          <a:xfrm>
            <a:off x="747713" y="390525"/>
            <a:ext cx="2041525" cy="0"/>
          </a:xfrm>
          <a:prstGeom prst="line">
            <a:avLst/>
          </a:prstGeom>
          <a:noFill/>
          <a:ln w="3175">
            <a:solidFill>
              <a:srgbClr val="4C4C4C"/>
            </a:solidFill>
            <a:round/>
            <a:headEnd/>
            <a:tailEnd/>
          </a:ln>
          <a:effectLst/>
        </p:spPr>
        <p:txBody>
          <a:bodyPr wrap="none" anchor="ctr"/>
          <a:lstStyle/>
          <a:p>
            <a:pPr>
              <a:defRPr/>
            </a:pPr>
            <a:endParaRPr lang="es-ES"/>
          </a:p>
        </p:txBody>
      </p:sp>
      <p:sp>
        <p:nvSpPr>
          <p:cNvPr id="159758" name="Line 14"/>
          <p:cNvSpPr>
            <a:spLocks noChangeShapeType="1"/>
          </p:cNvSpPr>
          <p:nvPr/>
        </p:nvSpPr>
        <p:spPr bwMode="auto">
          <a:xfrm>
            <a:off x="2789238" y="390525"/>
            <a:ext cx="0" cy="430213"/>
          </a:xfrm>
          <a:prstGeom prst="line">
            <a:avLst/>
          </a:prstGeom>
          <a:noFill/>
          <a:ln w="3175">
            <a:solidFill>
              <a:srgbClr val="4C4C4C"/>
            </a:solidFill>
            <a:round/>
            <a:headEnd/>
            <a:tailEnd/>
          </a:ln>
          <a:effectLst/>
        </p:spPr>
        <p:txBody>
          <a:bodyPr wrap="none" anchor="ctr"/>
          <a:lstStyle/>
          <a:p>
            <a:pPr>
              <a:defRPr/>
            </a:pPr>
            <a:endParaRPr lang="es-ES"/>
          </a:p>
        </p:txBody>
      </p:sp>
      <p:sp>
        <p:nvSpPr>
          <p:cNvPr id="159759" name="Line 15"/>
          <p:cNvSpPr>
            <a:spLocks noChangeShapeType="1"/>
          </p:cNvSpPr>
          <p:nvPr/>
        </p:nvSpPr>
        <p:spPr bwMode="auto">
          <a:xfrm>
            <a:off x="2789238" y="820738"/>
            <a:ext cx="6554787" cy="0"/>
          </a:xfrm>
          <a:prstGeom prst="line">
            <a:avLst/>
          </a:prstGeom>
          <a:noFill/>
          <a:ln w="3175">
            <a:solidFill>
              <a:srgbClr val="4C4C4C"/>
            </a:solidFill>
            <a:round/>
            <a:headEnd/>
            <a:tailEnd/>
          </a:ln>
          <a:effectLst/>
        </p:spPr>
        <p:txBody>
          <a:bodyPr wrap="none" anchor="ctr"/>
          <a:lstStyle/>
          <a:p>
            <a:pPr>
              <a:defRPr/>
            </a:pPr>
            <a:endParaRPr lang="es-ES"/>
          </a:p>
        </p:txBody>
      </p:sp>
      <p:sp>
        <p:nvSpPr>
          <p:cNvPr id="159763" name="Text Box 19"/>
          <p:cNvSpPr txBox="1">
            <a:spLocks noChangeArrowheads="1"/>
          </p:cNvSpPr>
          <p:nvPr/>
        </p:nvSpPr>
        <p:spPr bwMode="auto">
          <a:xfrm>
            <a:off x="8121650" y="2852738"/>
            <a:ext cx="935038" cy="274637"/>
          </a:xfrm>
          <a:prstGeom prst="rect">
            <a:avLst/>
          </a:prstGeom>
          <a:noFill/>
          <a:ln w="9525">
            <a:noFill/>
            <a:miter lim="800000"/>
            <a:headEnd/>
            <a:tailEnd/>
          </a:ln>
          <a:effectLst/>
        </p:spPr>
        <p:txBody>
          <a:bodyPr>
            <a:spAutoFit/>
          </a:bodyPr>
          <a:lstStyle/>
          <a:p>
            <a:pPr>
              <a:defRPr/>
            </a:pPr>
            <a:endParaRPr lang="ca-ES" sz="1200">
              <a:solidFill>
                <a:schemeClr val="bg1"/>
              </a:solidFill>
            </a:endParaRPr>
          </a:p>
        </p:txBody>
      </p:sp>
      <p:sp>
        <p:nvSpPr>
          <p:cNvPr id="159764" name="Rectangle 20"/>
          <p:cNvSpPr>
            <a:spLocks noGrp="1" noChangeArrowheads="1"/>
          </p:cNvSpPr>
          <p:nvPr>
            <p:ph type="dt" sz="half" idx="2"/>
          </p:nvPr>
        </p:nvSpPr>
        <p:spPr bwMode="auto">
          <a:xfrm>
            <a:off x="8193088" y="6308725"/>
            <a:ext cx="1081087" cy="217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700">
                <a:solidFill>
                  <a:srgbClr val="4C4C4C"/>
                </a:solidFill>
                <a:ea typeface="ＭＳ Ｐゴシック" pitchFamily="48" charset="-128"/>
              </a:defRPr>
            </a:lvl1pPr>
          </a:lstStyle>
          <a:p>
            <a:pPr>
              <a:defRPr/>
            </a:pPr>
            <a:fld id="{4FC0E030-847C-40A1-9DEC-399DD4C82752}" type="datetime1">
              <a:rPr lang="es-ES"/>
              <a:pPr>
                <a:defRPr/>
              </a:pPr>
              <a:t>21/06/2013</a:t>
            </a:fld>
            <a:endParaRPr lang="es-ES"/>
          </a:p>
        </p:txBody>
      </p:sp>
      <p:sp>
        <p:nvSpPr>
          <p:cNvPr id="159765" name="Rectangle 21"/>
          <p:cNvSpPr>
            <a:spLocks noGrp="1" noChangeArrowheads="1"/>
          </p:cNvSpPr>
          <p:nvPr>
            <p:ph type="sldNum" sz="quarter" idx="4"/>
          </p:nvPr>
        </p:nvSpPr>
        <p:spPr bwMode="auto">
          <a:xfrm>
            <a:off x="8840788" y="6308725"/>
            <a:ext cx="43973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700">
                <a:solidFill>
                  <a:srgbClr val="4C4C4C"/>
                </a:solidFill>
                <a:ea typeface="ＭＳ Ｐゴシック" pitchFamily="48" charset="-128"/>
              </a:defRPr>
            </a:lvl1pPr>
          </a:lstStyle>
          <a:p>
            <a:pPr>
              <a:defRPr/>
            </a:pPr>
            <a:fld id="{79BA363A-3589-4508-8F7A-E597D9FEBAEC}" type="slidenum">
              <a:rPr lang="es-ES"/>
              <a:pPr>
                <a:defRPr/>
              </a:pPr>
              <a:t>‹Nº›</a:t>
            </a:fld>
            <a:endParaRPr lang="es-ES"/>
          </a:p>
        </p:txBody>
      </p:sp>
      <p:sp>
        <p:nvSpPr>
          <p:cNvPr id="159766" name="Rectangle 22"/>
          <p:cNvSpPr>
            <a:spLocks noGrp="1" noChangeArrowheads="1"/>
          </p:cNvSpPr>
          <p:nvPr>
            <p:ph type="ftr" sz="quarter" idx="3"/>
          </p:nvPr>
        </p:nvSpPr>
        <p:spPr bwMode="auto">
          <a:xfrm>
            <a:off x="776288" y="6308725"/>
            <a:ext cx="31369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700">
                <a:solidFill>
                  <a:srgbClr val="4C4C4C"/>
                </a:solidFill>
                <a:ea typeface="ＭＳ Ｐゴシック" pitchFamily="48" charset="-128"/>
              </a:defRPr>
            </a:lvl1pPr>
          </a:lstStyle>
          <a:p>
            <a:pPr>
              <a:defRPr/>
            </a:pPr>
            <a:r>
              <a:rPr lang="es-ES_tradnl"/>
              <a:t>9012-Economia Europea</a:t>
            </a:r>
          </a:p>
        </p:txBody>
      </p:sp>
      <p:sp>
        <p:nvSpPr>
          <p:cNvPr id="159767" name="Line 23"/>
          <p:cNvSpPr>
            <a:spLocks noChangeShapeType="1"/>
          </p:cNvSpPr>
          <p:nvPr/>
        </p:nvSpPr>
        <p:spPr bwMode="auto">
          <a:xfrm>
            <a:off x="747713" y="6262688"/>
            <a:ext cx="8599487" cy="0"/>
          </a:xfrm>
          <a:prstGeom prst="line">
            <a:avLst/>
          </a:prstGeom>
          <a:noFill/>
          <a:ln w="3175">
            <a:solidFill>
              <a:schemeClr val="bg2"/>
            </a:solidFill>
            <a:round/>
            <a:headEnd/>
            <a:tailEnd/>
          </a:ln>
          <a:effectLst/>
        </p:spPr>
        <p:txBody>
          <a:bodyPr wrap="none" anchor="ctr"/>
          <a:lstStyle/>
          <a:p>
            <a:pPr>
              <a:defRPr/>
            </a:pPr>
            <a:endParaRPr lang="es-ES"/>
          </a:p>
        </p:txBody>
      </p:sp>
      <p:sp>
        <p:nvSpPr>
          <p:cNvPr id="159768" name="Line 24"/>
          <p:cNvSpPr>
            <a:spLocks noChangeShapeType="1"/>
          </p:cNvSpPr>
          <p:nvPr/>
        </p:nvSpPr>
        <p:spPr bwMode="auto">
          <a:xfrm>
            <a:off x="8902700" y="6313488"/>
            <a:ext cx="0" cy="236537"/>
          </a:xfrm>
          <a:prstGeom prst="line">
            <a:avLst/>
          </a:prstGeom>
          <a:noFill/>
          <a:ln w="3175">
            <a:solidFill>
              <a:schemeClr val="bg2"/>
            </a:solidFill>
            <a:round/>
            <a:headEnd/>
            <a:tailEnd/>
          </a:ln>
          <a:effectLst/>
        </p:spPr>
        <p:txBody>
          <a:bodyPr wrap="none" anchor="ctr"/>
          <a:lstStyle/>
          <a:p>
            <a:pPr>
              <a:defRPr/>
            </a:pPr>
            <a:endParaRPr lang="es-ES"/>
          </a:p>
        </p:txBody>
      </p:sp>
    </p:spTree>
  </p:cSld>
  <p:clrMap bg1="lt1" tx1="dk1" bg2="lt2" tx2="dk2" accent1="accent1" accent2="accent2" accent3="accent3" accent4="accent4" accent5="accent5" accent6="accent6" hlink="hlink" folHlink="folHlink"/>
  <p:sldLayoutIdLst>
    <p:sldLayoutId id="2147484495" r:id="rId1"/>
    <p:sldLayoutId id="2147484496" r:id="rId2"/>
    <p:sldLayoutId id="2147484497" r:id="rId3"/>
    <p:sldLayoutId id="2147484498" r:id="rId4"/>
    <p:sldLayoutId id="2147484499" r:id="rId5"/>
    <p:sldLayoutId id="2147484500" r:id="rId6"/>
    <p:sldLayoutId id="2147484501" r:id="rId7"/>
    <p:sldLayoutId id="2147484502" r:id="rId8"/>
    <p:sldLayoutId id="2147484503" r:id="rId9"/>
    <p:sldLayoutId id="2147484504" r:id="rId10"/>
    <p:sldLayoutId id="2147484505" r:id="rId11"/>
  </p:sldLayoutIdLst>
  <p:hf hdr="0" ftr="0"/>
  <p:txStyles>
    <p:titleStyle>
      <a:lvl1pPr algn="l" rtl="0" eaLnBrk="0" fontAlgn="base" hangingPunct="0">
        <a:spcBef>
          <a:spcPct val="0"/>
        </a:spcBef>
        <a:spcAft>
          <a:spcPct val="0"/>
        </a:spcAft>
        <a:defRPr b="1">
          <a:solidFill>
            <a:schemeClr val="bg1"/>
          </a:solidFill>
          <a:latin typeface="+mj-lt"/>
          <a:ea typeface="+mj-ea"/>
          <a:cs typeface="+mj-cs"/>
        </a:defRPr>
      </a:lvl1pPr>
      <a:lvl2pPr algn="l" rtl="0" eaLnBrk="0" fontAlgn="base" hangingPunct="0">
        <a:spcBef>
          <a:spcPct val="0"/>
        </a:spcBef>
        <a:spcAft>
          <a:spcPct val="0"/>
        </a:spcAft>
        <a:defRPr b="1">
          <a:solidFill>
            <a:schemeClr val="bg1"/>
          </a:solidFill>
          <a:latin typeface="Arial" charset="0"/>
        </a:defRPr>
      </a:lvl2pPr>
      <a:lvl3pPr algn="l" rtl="0" eaLnBrk="0" fontAlgn="base" hangingPunct="0">
        <a:spcBef>
          <a:spcPct val="0"/>
        </a:spcBef>
        <a:spcAft>
          <a:spcPct val="0"/>
        </a:spcAft>
        <a:defRPr b="1">
          <a:solidFill>
            <a:schemeClr val="bg1"/>
          </a:solidFill>
          <a:latin typeface="Arial" charset="0"/>
        </a:defRPr>
      </a:lvl3pPr>
      <a:lvl4pPr algn="l" rtl="0" eaLnBrk="0" fontAlgn="base" hangingPunct="0">
        <a:spcBef>
          <a:spcPct val="0"/>
        </a:spcBef>
        <a:spcAft>
          <a:spcPct val="0"/>
        </a:spcAft>
        <a:defRPr b="1">
          <a:solidFill>
            <a:schemeClr val="bg1"/>
          </a:solidFill>
          <a:latin typeface="Arial" charset="0"/>
        </a:defRPr>
      </a:lvl4pPr>
      <a:lvl5pPr algn="l" rtl="0" eaLnBrk="0" fontAlgn="base" hangingPunct="0">
        <a:spcBef>
          <a:spcPct val="0"/>
        </a:spcBef>
        <a:spcAft>
          <a:spcPct val="0"/>
        </a:spcAft>
        <a:defRPr b="1">
          <a:solidFill>
            <a:schemeClr val="bg1"/>
          </a:solidFill>
          <a:latin typeface="Arial" charset="0"/>
        </a:defRPr>
      </a:lvl5pPr>
      <a:lvl6pPr marL="457200" algn="l" rtl="0" fontAlgn="base">
        <a:spcBef>
          <a:spcPct val="0"/>
        </a:spcBef>
        <a:spcAft>
          <a:spcPct val="0"/>
        </a:spcAft>
        <a:defRPr b="1">
          <a:solidFill>
            <a:schemeClr val="bg1"/>
          </a:solidFill>
          <a:latin typeface="Arial" charset="0"/>
        </a:defRPr>
      </a:lvl6pPr>
      <a:lvl7pPr marL="914400" algn="l" rtl="0" fontAlgn="base">
        <a:spcBef>
          <a:spcPct val="0"/>
        </a:spcBef>
        <a:spcAft>
          <a:spcPct val="0"/>
        </a:spcAft>
        <a:defRPr b="1">
          <a:solidFill>
            <a:schemeClr val="bg1"/>
          </a:solidFill>
          <a:latin typeface="Arial" charset="0"/>
        </a:defRPr>
      </a:lvl7pPr>
      <a:lvl8pPr marL="1371600" algn="l" rtl="0" fontAlgn="base">
        <a:spcBef>
          <a:spcPct val="0"/>
        </a:spcBef>
        <a:spcAft>
          <a:spcPct val="0"/>
        </a:spcAft>
        <a:defRPr b="1">
          <a:solidFill>
            <a:schemeClr val="bg1"/>
          </a:solidFill>
          <a:latin typeface="Arial" charset="0"/>
        </a:defRPr>
      </a:lvl8pPr>
      <a:lvl9pPr marL="1828800" algn="l" rtl="0" fontAlgn="base">
        <a:spcBef>
          <a:spcPct val="0"/>
        </a:spcBef>
        <a:spcAft>
          <a:spcPct val="0"/>
        </a:spcAft>
        <a:defRPr b="1">
          <a:solidFill>
            <a:schemeClr val="bg1"/>
          </a:solidFill>
          <a:latin typeface="Arial" charset="0"/>
        </a:defRPr>
      </a:lvl9pPr>
    </p:titleStyle>
    <p:bodyStyle>
      <a:lvl1pPr algn="l" rtl="0" eaLnBrk="0" fontAlgn="base" hangingPunct="0">
        <a:spcBef>
          <a:spcPct val="0"/>
        </a:spcBef>
        <a:spcAft>
          <a:spcPct val="0"/>
        </a:spcAft>
        <a:defRPr sz="1200">
          <a:solidFill>
            <a:schemeClr val="bg1"/>
          </a:solidFill>
          <a:latin typeface="+mn-lt"/>
          <a:ea typeface="+mn-ea"/>
          <a:cs typeface="+mn-cs"/>
        </a:defRPr>
      </a:lvl1pPr>
      <a:lvl2pPr marL="476250" indent="-285750" algn="l" rtl="0" eaLnBrk="0" fontAlgn="base" hangingPunct="0">
        <a:spcBef>
          <a:spcPct val="20000"/>
        </a:spcBef>
        <a:spcAft>
          <a:spcPct val="0"/>
        </a:spcAft>
        <a:buChar char="–"/>
        <a:defRPr sz="1200">
          <a:solidFill>
            <a:schemeClr val="bg1"/>
          </a:solidFill>
          <a:latin typeface="+mn-lt"/>
        </a:defRPr>
      </a:lvl2pPr>
      <a:lvl3pPr marL="895350" indent="-228600" algn="l" rtl="0" eaLnBrk="0" fontAlgn="base" hangingPunct="0">
        <a:spcBef>
          <a:spcPct val="20000"/>
        </a:spcBef>
        <a:spcAft>
          <a:spcPct val="0"/>
        </a:spcAft>
        <a:buChar char="•"/>
        <a:defRPr sz="1200">
          <a:solidFill>
            <a:schemeClr val="bg1"/>
          </a:solidFill>
          <a:latin typeface="+mn-lt"/>
        </a:defRPr>
      </a:lvl3pPr>
      <a:lvl4pPr marL="1314450" indent="-228600" algn="l" rtl="0" eaLnBrk="0" fontAlgn="base" hangingPunct="0">
        <a:spcBef>
          <a:spcPct val="20000"/>
        </a:spcBef>
        <a:spcAft>
          <a:spcPct val="0"/>
        </a:spcAft>
        <a:buChar char="–"/>
        <a:defRPr sz="1200">
          <a:solidFill>
            <a:schemeClr val="bg1"/>
          </a:solidFill>
          <a:latin typeface="+mn-lt"/>
        </a:defRPr>
      </a:lvl4pPr>
      <a:lvl5pPr marL="1733550" indent="-228600" algn="l" rtl="0" eaLnBrk="0" fontAlgn="base" hangingPunct="0">
        <a:spcBef>
          <a:spcPct val="20000"/>
        </a:spcBef>
        <a:spcAft>
          <a:spcPct val="0"/>
        </a:spcAft>
        <a:buChar char="»"/>
        <a:defRPr sz="1200">
          <a:solidFill>
            <a:schemeClr val="bg1"/>
          </a:solidFill>
          <a:latin typeface="+mn-lt"/>
        </a:defRPr>
      </a:lvl5pPr>
      <a:lvl6pPr marL="2190750" indent="-228600" algn="l" rtl="0" fontAlgn="base">
        <a:spcBef>
          <a:spcPct val="20000"/>
        </a:spcBef>
        <a:spcAft>
          <a:spcPct val="0"/>
        </a:spcAft>
        <a:buChar char="»"/>
        <a:defRPr sz="1200">
          <a:solidFill>
            <a:schemeClr val="bg1"/>
          </a:solidFill>
          <a:latin typeface="+mn-lt"/>
        </a:defRPr>
      </a:lvl6pPr>
      <a:lvl7pPr marL="2647950" indent="-228600" algn="l" rtl="0" fontAlgn="base">
        <a:spcBef>
          <a:spcPct val="20000"/>
        </a:spcBef>
        <a:spcAft>
          <a:spcPct val="0"/>
        </a:spcAft>
        <a:buChar char="»"/>
        <a:defRPr sz="1200">
          <a:solidFill>
            <a:schemeClr val="bg1"/>
          </a:solidFill>
          <a:latin typeface="+mn-lt"/>
        </a:defRPr>
      </a:lvl7pPr>
      <a:lvl8pPr marL="3105150" indent="-228600" algn="l" rtl="0" fontAlgn="base">
        <a:spcBef>
          <a:spcPct val="20000"/>
        </a:spcBef>
        <a:spcAft>
          <a:spcPct val="0"/>
        </a:spcAft>
        <a:buChar char="»"/>
        <a:defRPr sz="1200">
          <a:solidFill>
            <a:schemeClr val="bg1"/>
          </a:solidFill>
          <a:latin typeface="+mn-lt"/>
        </a:defRPr>
      </a:lvl8pPr>
      <a:lvl9pPr marL="3562350" indent="-228600" algn="l" rtl="0" fontAlgn="base">
        <a:spcBef>
          <a:spcPct val="20000"/>
        </a:spcBef>
        <a:spcAft>
          <a:spcPct val="0"/>
        </a:spcAft>
        <a:buChar char="»"/>
        <a:defRPr sz="12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Hoja_de_c_lculo_de_Microsoft_Office_Excel_97-20031.xls"/></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88950" y="1412875"/>
            <a:ext cx="8915400" cy="2079625"/>
          </a:xfrm>
        </p:spPr>
        <p:txBody>
          <a:bodyPr/>
          <a:lstStyle/>
          <a:p>
            <a:pPr algn="ctr" eaLnBrk="1" hangingPunct="1"/>
            <a:r>
              <a:rPr lang="es-ES" sz="3200" dirty="0" smtClean="0">
                <a:solidFill>
                  <a:srgbClr val="0066CC"/>
                </a:solidFill>
              </a:rPr>
              <a:t/>
            </a:r>
            <a:br>
              <a:rPr lang="es-ES" sz="3200" dirty="0" smtClean="0">
                <a:solidFill>
                  <a:srgbClr val="0066CC"/>
                </a:solidFill>
              </a:rPr>
            </a:br>
            <a:r>
              <a:rPr lang="es-ES" sz="3200" dirty="0" err="1" smtClean="0">
                <a:solidFill>
                  <a:srgbClr val="0066CC"/>
                </a:solidFill>
              </a:rPr>
              <a:t>The</a:t>
            </a:r>
            <a:r>
              <a:rPr lang="es-ES" sz="3200" dirty="0" smtClean="0">
                <a:solidFill>
                  <a:srgbClr val="0066CC"/>
                </a:solidFill>
              </a:rPr>
              <a:t> </a:t>
            </a:r>
            <a:r>
              <a:rPr lang="es-ES" sz="3200" dirty="0" err="1" smtClean="0">
                <a:solidFill>
                  <a:srgbClr val="0066CC"/>
                </a:solidFill>
              </a:rPr>
              <a:t>Wert</a:t>
            </a:r>
            <a:r>
              <a:rPr lang="es-ES" sz="3200" dirty="0" smtClean="0">
                <a:solidFill>
                  <a:srgbClr val="0066CC"/>
                </a:solidFill>
              </a:rPr>
              <a:t> plan: </a:t>
            </a:r>
            <a:r>
              <a:rPr lang="es-ES" sz="3200" dirty="0" err="1" smtClean="0">
                <a:solidFill>
                  <a:srgbClr val="0066CC"/>
                </a:solidFill>
              </a:rPr>
              <a:t>evidence</a:t>
            </a:r>
            <a:r>
              <a:rPr lang="es-ES" sz="3200" dirty="0" smtClean="0">
                <a:solidFill>
                  <a:srgbClr val="0066CC"/>
                </a:solidFill>
              </a:rPr>
              <a:t> </a:t>
            </a:r>
            <a:r>
              <a:rPr lang="es-ES" sz="3200" dirty="0" err="1" smtClean="0">
                <a:solidFill>
                  <a:srgbClr val="0066CC"/>
                </a:solidFill>
              </a:rPr>
              <a:t>from</a:t>
            </a:r>
            <a:r>
              <a:rPr lang="es-ES" sz="3200" dirty="0" smtClean="0">
                <a:solidFill>
                  <a:srgbClr val="0066CC"/>
                </a:solidFill>
              </a:rPr>
              <a:t> </a:t>
            </a:r>
            <a:r>
              <a:rPr lang="es-ES" sz="3200" dirty="0" err="1" smtClean="0">
                <a:solidFill>
                  <a:srgbClr val="0066CC"/>
                </a:solidFill>
              </a:rPr>
              <a:t>the</a:t>
            </a:r>
            <a:r>
              <a:rPr lang="es-ES" sz="3200" dirty="0" smtClean="0">
                <a:solidFill>
                  <a:srgbClr val="0066CC"/>
                </a:solidFill>
              </a:rPr>
              <a:t> </a:t>
            </a:r>
            <a:r>
              <a:rPr lang="es-ES" sz="3200" dirty="0" err="1" smtClean="0">
                <a:solidFill>
                  <a:srgbClr val="0066CC"/>
                </a:solidFill>
              </a:rPr>
              <a:t>introduction</a:t>
            </a:r>
            <a:r>
              <a:rPr lang="es-ES" sz="3200" dirty="0" smtClean="0">
                <a:solidFill>
                  <a:srgbClr val="0066CC"/>
                </a:solidFill>
              </a:rPr>
              <a:t> of </a:t>
            </a:r>
            <a:r>
              <a:rPr lang="es-ES" sz="3200" dirty="0" err="1" smtClean="0">
                <a:solidFill>
                  <a:srgbClr val="0066CC"/>
                </a:solidFill>
              </a:rPr>
              <a:t>the</a:t>
            </a:r>
            <a:r>
              <a:rPr lang="es-ES" sz="3200" dirty="0" smtClean="0">
                <a:solidFill>
                  <a:srgbClr val="0066CC"/>
                </a:solidFill>
              </a:rPr>
              <a:t> LOGSE</a:t>
            </a:r>
            <a:r>
              <a:rPr lang="es-ES" sz="3200" dirty="0" smtClean="0">
                <a:solidFill>
                  <a:srgbClr val="0066CC"/>
                </a:solidFill>
              </a:rPr>
              <a:t/>
            </a:r>
            <a:br>
              <a:rPr lang="es-ES" sz="3200" dirty="0" smtClean="0">
                <a:solidFill>
                  <a:srgbClr val="0066CC"/>
                </a:solidFill>
              </a:rPr>
            </a:br>
            <a:endParaRPr lang="es-ES" sz="3200" dirty="0" smtClean="0">
              <a:solidFill>
                <a:srgbClr val="0066CC"/>
              </a:solidFill>
            </a:endParaRPr>
          </a:p>
        </p:txBody>
      </p:sp>
      <p:sp>
        <p:nvSpPr>
          <p:cNvPr id="93187" name="Rectangle 3"/>
          <p:cNvSpPr>
            <a:spLocks noGrp="1" noChangeArrowheads="1"/>
          </p:cNvSpPr>
          <p:nvPr>
            <p:ph idx="1"/>
          </p:nvPr>
        </p:nvSpPr>
        <p:spPr>
          <a:xfrm>
            <a:off x="128588" y="4005263"/>
            <a:ext cx="9561512" cy="1509712"/>
          </a:xfrm>
        </p:spPr>
        <p:txBody>
          <a:bodyPr/>
          <a:lstStyle/>
          <a:p>
            <a:pPr algn="ctr" eaLnBrk="1" hangingPunct="1">
              <a:buFontTx/>
              <a:buNone/>
            </a:pPr>
            <a:r>
              <a:rPr lang="es-ES_tradnl" sz="2400" dirty="0" smtClean="0"/>
              <a:t> </a:t>
            </a:r>
            <a:endParaRPr lang="es-ES" sz="2400" dirty="0" smtClean="0"/>
          </a:p>
          <a:p>
            <a:pPr algn="ctr" eaLnBrk="1" hangingPunct="1">
              <a:buFontTx/>
              <a:buNone/>
            </a:pPr>
            <a:r>
              <a:rPr lang="es-ES" sz="2400" dirty="0" smtClean="0"/>
              <a:t>Sergi Jiménez-Martín </a:t>
            </a:r>
            <a:r>
              <a:rPr lang="es-ES_tradnl" sz="2400" dirty="0" smtClean="0"/>
              <a:t>(</a:t>
            </a:r>
            <a:r>
              <a:rPr lang="es-ES_tradnl" sz="2400" dirty="0" err="1" smtClean="0"/>
              <a:t>Universitat</a:t>
            </a:r>
            <a:r>
              <a:rPr lang="es-ES_tradnl" sz="2400" dirty="0" smtClean="0"/>
              <a:t> </a:t>
            </a:r>
            <a:r>
              <a:rPr lang="es-ES_tradnl" sz="2400" dirty="0" err="1" smtClean="0"/>
              <a:t>Pompeu</a:t>
            </a:r>
            <a:r>
              <a:rPr lang="es-ES_tradnl" sz="2400" dirty="0" smtClean="0"/>
              <a:t> </a:t>
            </a:r>
            <a:r>
              <a:rPr lang="es-ES_tradnl" sz="2400" dirty="0" err="1" smtClean="0"/>
              <a:t>Fabra</a:t>
            </a:r>
            <a:r>
              <a:rPr lang="es-ES_tradnl" sz="2400" dirty="0" smtClean="0"/>
              <a:t> &amp; </a:t>
            </a:r>
            <a:r>
              <a:rPr lang="es-ES_tradnl" sz="2400" dirty="0" err="1" smtClean="0"/>
              <a:t>Fedea</a:t>
            </a:r>
            <a:r>
              <a:rPr lang="es-ES_tradnl" sz="2400" dirty="0" smtClean="0"/>
              <a:t>)</a:t>
            </a:r>
          </a:p>
          <a:p>
            <a:pPr algn="ctr" eaLnBrk="1" hangingPunct="1">
              <a:buFontTx/>
              <a:buNone/>
            </a:pPr>
            <a:r>
              <a:rPr lang="es-ES_tradnl" sz="2400" dirty="0" err="1" smtClean="0"/>
              <a:t>Workshop</a:t>
            </a:r>
            <a:r>
              <a:rPr lang="es-ES_tradnl" sz="2400" dirty="0" smtClean="0"/>
              <a:t> </a:t>
            </a:r>
            <a:r>
              <a:rPr lang="es-ES_tradnl" sz="2400" dirty="0" err="1" smtClean="0"/>
              <a:t>Ivalua</a:t>
            </a:r>
            <a:r>
              <a:rPr lang="es-ES_tradnl" sz="2400" dirty="0" smtClean="0"/>
              <a:t>, Barcelona, 27/06/2013</a:t>
            </a:r>
            <a:endParaRPr lang="es-ES" sz="2400" dirty="0" smtClean="0"/>
          </a:p>
        </p:txBody>
      </p:sp>
      <p:sp>
        <p:nvSpPr>
          <p:cNvPr id="93188" name="3 Marcador de fecha"/>
          <p:cNvSpPr>
            <a:spLocks noGrp="1"/>
          </p:cNvSpPr>
          <p:nvPr>
            <p:ph type="dt" sz="quarter" idx="10"/>
          </p:nvPr>
        </p:nvSpPr>
        <p:spPr>
          <a:noFill/>
        </p:spPr>
        <p:txBody>
          <a:bodyPr/>
          <a:lstStyle/>
          <a:p>
            <a:fld id="{50887402-FEE4-4756-98A9-D9CFE0D5049A}" type="datetime1">
              <a:rPr lang="es-ES" smtClean="0">
                <a:ea typeface="ＭＳ Ｐゴシック" pitchFamily="34" charset="-128"/>
              </a:rPr>
              <a:pPr/>
              <a:t>21/06/2013</a:t>
            </a:fld>
            <a:endParaRPr lang="es-ES" smtClean="0">
              <a:ea typeface="ＭＳ Ｐゴシック" pitchFamily="34" charset="-128"/>
            </a:endParaRPr>
          </a:p>
        </p:txBody>
      </p:sp>
      <p:sp>
        <p:nvSpPr>
          <p:cNvPr id="93189" name="4 Marcador de número de diapositiva"/>
          <p:cNvSpPr>
            <a:spLocks noGrp="1"/>
          </p:cNvSpPr>
          <p:nvPr>
            <p:ph type="sldNum" sz="quarter" idx="11"/>
          </p:nvPr>
        </p:nvSpPr>
        <p:spPr>
          <a:noFill/>
        </p:spPr>
        <p:txBody>
          <a:bodyPr/>
          <a:lstStyle/>
          <a:p>
            <a:fld id="{23169DC2-16E6-4DB7-ADAA-727125682597}" type="slidenum">
              <a:rPr lang="es-ES" smtClean="0">
                <a:ea typeface="ＭＳ Ｐゴシック" pitchFamily="34" charset="-128"/>
              </a:rPr>
              <a:pPr/>
              <a:t>1</a:t>
            </a:fld>
            <a:endParaRPr lang="es-ES"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3"/>
          <p:cNvSpPr>
            <a:spLocks noGrp="1" noChangeArrowheads="1"/>
          </p:cNvSpPr>
          <p:nvPr>
            <p:ph type="title"/>
          </p:nvPr>
        </p:nvSpPr>
        <p:spPr>
          <a:xfrm>
            <a:off x="5384800" y="333375"/>
            <a:ext cx="4176713" cy="520700"/>
          </a:xfrm>
          <a:noFill/>
        </p:spPr>
        <p:txBody>
          <a:bodyPr/>
          <a:lstStyle/>
          <a:p>
            <a:pPr eaLnBrk="1" hangingPunct="1"/>
            <a:r>
              <a:rPr lang="en-GB" sz="2400" smtClean="0">
                <a:solidFill>
                  <a:srgbClr val="0066CC"/>
                </a:solidFill>
              </a:rPr>
              <a:t>Educational Laws in Spain</a:t>
            </a:r>
            <a:endParaRPr lang="en-US" sz="2400" smtClean="0">
              <a:solidFill>
                <a:srgbClr val="0066CC"/>
              </a:solidFill>
            </a:endParaRPr>
          </a:p>
        </p:txBody>
      </p:sp>
      <p:sp>
        <p:nvSpPr>
          <p:cNvPr id="99331" name="3 Marcador de fecha"/>
          <p:cNvSpPr>
            <a:spLocks noGrp="1"/>
          </p:cNvSpPr>
          <p:nvPr>
            <p:ph type="dt" sz="quarter" idx="10"/>
          </p:nvPr>
        </p:nvSpPr>
        <p:spPr>
          <a:noFill/>
        </p:spPr>
        <p:txBody>
          <a:bodyPr/>
          <a:lstStyle/>
          <a:p>
            <a:fld id="{36A48F19-63E5-4E53-9E60-1DDBC2D75CA0}" type="datetime1">
              <a:rPr lang="es-ES" smtClean="0">
                <a:ea typeface="ＭＳ Ｐゴシック" pitchFamily="34" charset="-128"/>
              </a:rPr>
              <a:pPr/>
              <a:t>21/06/2013</a:t>
            </a:fld>
            <a:endParaRPr lang="es-ES" smtClean="0">
              <a:ea typeface="ＭＳ Ｐゴシック" pitchFamily="34" charset="-128"/>
            </a:endParaRPr>
          </a:p>
        </p:txBody>
      </p:sp>
      <p:sp>
        <p:nvSpPr>
          <p:cNvPr id="99332" name="4 Marcador de número de diapositiva"/>
          <p:cNvSpPr>
            <a:spLocks noGrp="1"/>
          </p:cNvSpPr>
          <p:nvPr>
            <p:ph type="sldNum" sz="quarter" idx="11"/>
          </p:nvPr>
        </p:nvSpPr>
        <p:spPr>
          <a:noFill/>
        </p:spPr>
        <p:txBody>
          <a:bodyPr/>
          <a:lstStyle/>
          <a:p>
            <a:fld id="{9B20429B-B72C-4EA3-9CF1-2C991633F7F2}" type="slidenum">
              <a:rPr lang="es-ES" smtClean="0">
                <a:ea typeface="ＭＳ Ｐゴシック" pitchFamily="34" charset="-128"/>
              </a:rPr>
              <a:pPr/>
              <a:t>10</a:t>
            </a:fld>
            <a:endParaRPr lang="es-ES" smtClean="0">
              <a:ea typeface="ＭＳ Ｐゴシック" pitchFamily="34" charset="-128"/>
            </a:endParaRPr>
          </a:p>
        </p:txBody>
      </p:sp>
      <p:sp>
        <p:nvSpPr>
          <p:cNvPr id="9" name="Rectangle 2"/>
          <p:cNvSpPr txBox="1">
            <a:spLocks noChangeArrowheads="1"/>
          </p:cNvSpPr>
          <p:nvPr/>
        </p:nvSpPr>
        <p:spPr bwMode="auto">
          <a:xfrm>
            <a:off x="200025" y="1628775"/>
            <a:ext cx="9361488" cy="3168650"/>
          </a:xfrm>
          <a:prstGeom prst="rect">
            <a:avLst/>
          </a:prstGeom>
          <a:noFill/>
          <a:ln w="9525">
            <a:noFill/>
            <a:miter lim="800000"/>
            <a:headEnd/>
            <a:tailEnd/>
          </a:ln>
        </p:spPr>
        <p:txBody>
          <a:bodyPr/>
          <a:lstStyle/>
          <a:p>
            <a:pPr marL="342900" indent="-342900">
              <a:spcBef>
                <a:spcPct val="40000"/>
              </a:spcBef>
              <a:buFontTx/>
              <a:buChar char="•"/>
              <a:defRPr/>
            </a:pPr>
            <a:endParaRPr lang="es-ES" sz="900" kern="0" dirty="0">
              <a:latin typeface="+mn-lt"/>
              <a:cs typeface="+mn-cs"/>
            </a:endParaRPr>
          </a:p>
          <a:p>
            <a:pPr marL="342900" indent="-342900">
              <a:spcBef>
                <a:spcPct val="40000"/>
              </a:spcBef>
              <a:buClr>
                <a:srgbClr val="058AD4"/>
              </a:buClr>
              <a:buFont typeface="Wingdings" pitchFamily="2" charset="2"/>
              <a:buChar char="§"/>
              <a:defRPr/>
            </a:pPr>
            <a:r>
              <a:rPr lang="es-ES" sz="2000" kern="0" dirty="0">
                <a:latin typeface="+mn-lt"/>
                <a:cs typeface="+mn-cs"/>
              </a:rPr>
              <a:t>LGE- Ley General de la Educación, 1970.</a:t>
            </a:r>
          </a:p>
          <a:p>
            <a:pPr marL="342900" indent="-342900">
              <a:spcBef>
                <a:spcPct val="40000"/>
              </a:spcBef>
              <a:buClr>
                <a:srgbClr val="058AD4"/>
              </a:buClr>
              <a:buFont typeface="Wingdings" pitchFamily="2" charset="2"/>
              <a:buChar char="§"/>
              <a:defRPr/>
            </a:pPr>
            <a:r>
              <a:rPr lang="es-ES" sz="2000" dirty="0">
                <a:solidFill>
                  <a:srgbClr val="0066CC"/>
                </a:solidFill>
                <a:latin typeface="+mj-lt"/>
                <a:ea typeface="+mj-ea"/>
                <a:cs typeface="+mj-cs"/>
              </a:rPr>
              <a:t>LOGSE- Ley Orgánica de Ordenación General del Sistema Educativo, 1990.</a:t>
            </a:r>
          </a:p>
          <a:p>
            <a:pPr marL="342900" indent="-342900">
              <a:spcBef>
                <a:spcPct val="40000"/>
              </a:spcBef>
              <a:buClr>
                <a:srgbClr val="058AD4"/>
              </a:buClr>
              <a:buFont typeface="Wingdings" pitchFamily="2" charset="2"/>
              <a:buChar char="§"/>
              <a:defRPr/>
            </a:pPr>
            <a:r>
              <a:rPr lang="es-ES" sz="2000" kern="0" dirty="0" smtClean="0">
                <a:latin typeface="+mn-lt"/>
                <a:cs typeface="+mn-cs"/>
              </a:rPr>
              <a:t>LOCE- Ley </a:t>
            </a:r>
            <a:r>
              <a:rPr lang="es-ES" sz="2000" kern="0" dirty="0">
                <a:latin typeface="+mn-lt"/>
                <a:cs typeface="+mn-cs"/>
              </a:rPr>
              <a:t>Orgánica de Calidad de la Educación, 2002.</a:t>
            </a:r>
          </a:p>
          <a:p>
            <a:pPr marL="342900" indent="-342900">
              <a:spcBef>
                <a:spcPct val="40000"/>
              </a:spcBef>
              <a:buClr>
                <a:srgbClr val="058AD4"/>
              </a:buClr>
              <a:buFont typeface="Wingdings" pitchFamily="2" charset="2"/>
              <a:buChar char="§"/>
              <a:defRPr/>
            </a:pPr>
            <a:r>
              <a:rPr lang="es-ES" sz="2000" kern="0" dirty="0">
                <a:latin typeface="+mn-lt"/>
                <a:cs typeface="+mn-cs"/>
              </a:rPr>
              <a:t>LOE – Ley Orgánica de Educación, 2006</a:t>
            </a:r>
            <a:r>
              <a:rPr lang="es-ES" sz="2000" kern="0" dirty="0" smtClean="0">
                <a:latin typeface="+mn-lt"/>
                <a:cs typeface="+mn-cs"/>
              </a:rPr>
              <a:t>.</a:t>
            </a:r>
          </a:p>
          <a:p>
            <a:pPr marL="342900" indent="-342900">
              <a:spcBef>
                <a:spcPct val="40000"/>
              </a:spcBef>
              <a:buClr>
                <a:srgbClr val="058AD4"/>
              </a:buClr>
              <a:buFont typeface="Wingdings" pitchFamily="2" charset="2"/>
              <a:buChar char="§"/>
              <a:defRPr/>
            </a:pPr>
            <a:r>
              <a:rPr lang="es-ES_tradnl" sz="2000" kern="0" dirty="0" smtClean="0">
                <a:latin typeface="+mn-lt"/>
                <a:cs typeface="+mn-cs"/>
              </a:rPr>
              <a:t>LOMCE- 2014 ¿?</a:t>
            </a:r>
            <a:endParaRPr lang="en-GB" sz="2400" kern="0" dirty="0">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3"/>
          <p:cNvSpPr>
            <a:spLocks noGrp="1" noChangeArrowheads="1"/>
          </p:cNvSpPr>
          <p:nvPr>
            <p:ph type="title"/>
          </p:nvPr>
        </p:nvSpPr>
        <p:spPr>
          <a:xfrm>
            <a:off x="5097016" y="332656"/>
            <a:ext cx="4457700" cy="520700"/>
          </a:xfrm>
          <a:noFill/>
        </p:spPr>
        <p:txBody>
          <a:bodyPr/>
          <a:lstStyle/>
          <a:p>
            <a:pPr eaLnBrk="1" hangingPunct="1"/>
            <a:r>
              <a:rPr lang="en-GB" sz="2400" dirty="0" smtClean="0">
                <a:solidFill>
                  <a:srgbClr val="0066CC"/>
                </a:solidFill>
              </a:rPr>
              <a:t>    LGE                 LOGSE (I)</a:t>
            </a:r>
            <a:endParaRPr lang="en-US" sz="2400" dirty="0" smtClean="0">
              <a:solidFill>
                <a:srgbClr val="0066CC"/>
              </a:solidFill>
            </a:endParaRPr>
          </a:p>
        </p:txBody>
      </p:sp>
      <p:sp>
        <p:nvSpPr>
          <p:cNvPr id="101379" name="Rectangle 2"/>
          <p:cNvSpPr>
            <a:spLocks noGrp="1" noChangeArrowheads="1"/>
          </p:cNvSpPr>
          <p:nvPr>
            <p:ph idx="1"/>
          </p:nvPr>
        </p:nvSpPr>
        <p:spPr>
          <a:xfrm>
            <a:off x="344488" y="1052736"/>
            <a:ext cx="9217025" cy="4105598"/>
          </a:xfrm>
        </p:spPr>
        <p:txBody>
          <a:bodyPr/>
          <a:lstStyle/>
          <a:p>
            <a:pPr eaLnBrk="1" hangingPunct="1">
              <a:lnSpc>
                <a:spcPct val="80000"/>
              </a:lnSpc>
              <a:spcBef>
                <a:spcPct val="40000"/>
              </a:spcBef>
            </a:pPr>
            <a:endParaRPr lang="es-ES" sz="800" dirty="0" smtClean="0"/>
          </a:p>
          <a:p>
            <a:pPr eaLnBrk="1" hangingPunct="1">
              <a:lnSpc>
                <a:spcPct val="80000"/>
              </a:lnSpc>
              <a:spcBef>
                <a:spcPct val="40000"/>
              </a:spcBef>
              <a:buClr>
                <a:srgbClr val="058AD4"/>
              </a:buClr>
              <a:buFont typeface="Wingdings" pitchFamily="2" charset="2"/>
              <a:buChar char="§"/>
            </a:pPr>
            <a:r>
              <a:rPr lang="en-GB" sz="2000" b="1" dirty="0" smtClean="0"/>
              <a:t>Restructuring the educational system</a:t>
            </a:r>
            <a:endParaRPr lang="en-GB" sz="600" dirty="0" smtClean="0"/>
          </a:p>
          <a:p>
            <a:pPr eaLnBrk="1" hangingPunct="1">
              <a:lnSpc>
                <a:spcPct val="150000"/>
              </a:lnSpc>
              <a:spcBef>
                <a:spcPct val="40000"/>
              </a:spcBef>
              <a:buClr>
                <a:srgbClr val="058AD4"/>
              </a:buClr>
              <a:buFontTx/>
              <a:buNone/>
            </a:pPr>
            <a:r>
              <a:rPr lang="en-GB" sz="2000" b="1" dirty="0" smtClean="0"/>
              <a:t>	</a:t>
            </a:r>
            <a:endParaRPr lang="en-GB" sz="2000" dirty="0" smtClean="0"/>
          </a:p>
        </p:txBody>
      </p:sp>
      <p:sp>
        <p:nvSpPr>
          <p:cNvPr id="101380" name="3 Marcador de fecha"/>
          <p:cNvSpPr>
            <a:spLocks noGrp="1"/>
          </p:cNvSpPr>
          <p:nvPr>
            <p:ph type="dt" sz="quarter" idx="10"/>
          </p:nvPr>
        </p:nvSpPr>
        <p:spPr>
          <a:noFill/>
        </p:spPr>
        <p:txBody>
          <a:bodyPr/>
          <a:lstStyle/>
          <a:p>
            <a:fld id="{9969E923-C526-499B-8872-08483D425167}" type="datetime1">
              <a:rPr lang="es-ES" smtClean="0">
                <a:ea typeface="ＭＳ Ｐゴシック" pitchFamily="34" charset="-128"/>
              </a:rPr>
              <a:pPr/>
              <a:t>21/06/2013</a:t>
            </a:fld>
            <a:endParaRPr lang="es-ES" smtClean="0">
              <a:ea typeface="ＭＳ Ｐゴシック" pitchFamily="34" charset="-128"/>
            </a:endParaRPr>
          </a:p>
        </p:txBody>
      </p:sp>
      <p:sp>
        <p:nvSpPr>
          <p:cNvPr id="101381" name="4 Marcador de número de diapositiva"/>
          <p:cNvSpPr>
            <a:spLocks noGrp="1"/>
          </p:cNvSpPr>
          <p:nvPr>
            <p:ph type="sldNum" sz="quarter" idx="11"/>
          </p:nvPr>
        </p:nvSpPr>
        <p:spPr>
          <a:noFill/>
        </p:spPr>
        <p:txBody>
          <a:bodyPr/>
          <a:lstStyle/>
          <a:p>
            <a:fld id="{B593777F-5F57-49D8-A468-5A9A4F3F12C7}" type="slidenum">
              <a:rPr lang="es-ES" smtClean="0">
                <a:ea typeface="ＭＳ Ｐゴシック" pitchFamily="34" charset="-128"/>
              </a:rPr>
              <a:pPr/>
              <a:t>11</a:t>
            </a:fld>
            <a:endParaRPr lang="es-ES" smtClean="0">
              <a:ea typeface="ＭＳ Ｐゴシック" pitchFamily="34" charset="-128"/>
            </a:endParaRPr>
          </a:p>
        </p:txBody>
      </p:sp>
      <p:sp>
        <p:nvSpPr>
          <p:cNvPr id="101382" name="6 Flecha derecha"/>
          <p:cNvSpPr>
            <a:spLocks noChangeArrowheads="1"/>
          </p:cNvSpPr>
          <p:nvPr/>
        </p:nvSpPr>
        <p:spPr bwMode="auto">
          <a:xfrm>
            <a:off x="6393160" y="476672"/>
            <a:ext cx="979488" cy="288925"/>
          </a:xfrm>
          <a:prstGeom prst="rightArrow">
            <a:avLst>
              <a:gd name="adj1" fmla="val 50000"/>
              <a:gd name="adj2" fmla="val 49894"/>
            </a:avLst>
          </a:prstGeom>
          <a:solidFill>
            <a:srgbClr val="0070C0"/>
          </a:solidFill>
          <a:ln w="9525" algn="ctr">
            <a:solidFill>
              <a:schemeClr val="tx1"/>
            </a:solidFill>
            <a:round/>
            <a:headEnd/>
            <a:tailEnd/>
          </a:ln>
        </p:spPr>
        <p:txBody>
          <a:bodyPr/>
          <a:lstStyle/>
          <a:p>
            <a:endParaRPr lang="es-ES"/>
          </a:p>
        </p:txBody>
      </p:sp>
      <p:sp>
        <p:nvSpPr>
          <p:cNvPr id="9" name="Text Box 9"/>
          <p:cNvSpPr txBox="1">
            <a:spLocks noChangeArrowheads="1"/>
          </p:cNvSpPr>
          <p:nvPr/>
        </p:nvSpPr>
        <p:spPr bwMode="auto">
          <a:xfrm>
            <a:off x="776288" y="5445125"/>
            <a:ext cx="7343775" cy="554038"/>
          </a:xfrm>
          <a:prstGeom prst="rect">
            <a:avLst/>
          </a:prstGeom>
          <a:noFill/>
          <a:ln w="9525">
            <a:noFill/>
            <a:miter lim="800000"/>
            <a:headEnd/>
            <a:tailEnd/>
          </a:ln>
        </p:spPr>
        <p:txBody>
          <a:bodyPr>
            <a:spAutoFit/>
          </a:bodyPr>
          <a:lstStyle/>
          <a:p>
            <a:pPr>
              <a:defRPr/>
            </a:pPr>
            <a:r>
              <a:rPr lang="en-GB" sz="1200" dirty="0">
                <a:solidFill>
                  <a:schemeClr val="bg1">
                    <a:lumMod val="50000"/>
                  </a:schemeClr>
                </a:solidFill>
              </a:rPr>
              <a:t>Source:</a:t>
            </a:r>
            <a:r>
              <a:rPr lang="es-ES" sz="1200" dirty="0">
                <a:solidFill>
                  <a:schemeClr val="bg1">
                    <a:lumMod val="50000"/>
                  </a:schemeClr>
                </a:solidFill>
              </a:rPr>
              <a:t> López-Mayan (2010).</a:t>
            </a:r>
          </a:p>
          <a:p>
            <a:pPr>
              <a:defRPr/>
            </a:pPr>
            <a:endParaRPr lang="es-ES" sz="1200" dirty="0"/>
          </a:p>
        </p:txBody>
      </p:sp>
      <p:pic>
        <p:nvPicPr>
          <p:cNvPr id="110593" name="Picture 1"/>
          <p:cNvPicPr>
            <a:picLocks noChangeAspect="1" noChangeArrowheads="1"/>
          </p:cNvPicPr>
          <p:nvPr/>
        </p:nvPicPr>
        <p:blipFill>
          <a:blip r:embed="rId3" cstate="print"/>
          <a:srcRect/>
          <a:stretch>
            <a:fillRect/>
          </a:stretch>
        </p:blipFill>
        <p:spPr bwMode="auto">
          <a:xfrm>
            <a:off x="272480" y="764704"/>
            <a:ext cx="9361040" cy="6093296"/>
          </a:xfrm>
          <a:prstGeom prst="rect">
            <a:avLst/>
          </a:prstGeom>
          <a:noFill/>
          <a:ln w="9525">
            <a:noFill/>
            <a:miter lim="800000"/>
            <a:headEnd/>
            <a:tailEnd/>
          </a:ln>
        </p:spPr>
      </p:pic>
      <p:cxnSp>
        <p:nvCxnSpPr>
          <p:cNvPr id="15" name="14 Conector recto"/>
          <p:cNvCxnSpPr/>
          <p:nvPr/>
        </p:nvCxnSpPr>
        <p:spPr bwMode="auto">
          <a:xfrm>
            <a:off x="3440832" y="1340768"/>
            <a:ext cx="0" cy="266429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16 Conector recto"/>
          <p:cNvCxnSpPr/>
          <p:nvPr/>
        </p:nvCxnSpPr>
        <p:spPr bwMode="auto">
          <a:xfrm>
            <a:off x="5673080" y="1340768"/>
            <a:ext cx="0" cy="55172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18 Conector recto"/>
          <p:cNvCxnSpPr/>
          <p:nvPr/>
        </p:nvCxnSpPr>
        <p:spPr bwMode="auto">
          <a:xfrm>
            <a:off x="3728864" y="4365104"/>
            <a:ext cx="0" cy="2492896"/>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3"/>
          <p:cNvSpPr>
            <a:spLocks noGrp="1" noChangeArrowheads="1"/>
          </p:cNvSpPr>
          <p:nvPr>
            <p:ph type="title"/>
          </p:nvPr>
        </p:nvSpPr>
        <p:spPr>
          <a:xfrm>
            <a:off x="4737100" y="333375"/>
            <a:ext cx="4457700" cy="520700"/>
          </a:xfrm>
          <a:noFill/>
        </p:spPr>
        <p:txBody>
          <a:bodyPr/>
          <a:lstStyle/>
          <a:p>
            <a:pPr eaLnBrk="1" hangingPunct="1"/>
            <a:r>
              <a:rPr lang="en-GB" sz="2400" smtClean="0">
                <a:solidFill>
                  <a:srgbClr val="0066CC"/>
                </a:solidFill>
              </a:rPr>
              <a:t>    LGE                 LOGSE     (I)</a:t>
            </a:r>
            <a:endParaRPr lang="en-US" sz="2400" smtClean="0">
              <a:solidFill>
                <a:srgbClr val="0066CC"/>
              </a:solidFill>
            </a:endParaRPr>
          </a:p>
        </p:txBody>
      </p:sp>
      <p:sp>
        <p:nvSpPr>
          <p:cNvPr id="100355" name="Rectangle 2"/>
          <p:cNvSpPr>
            <a:spLocks noGrp="1" noChangeArrowheads="1"/>
          </p:cNvSpPr>
          <p:nvPr>
            <p:ph idx="1"/>
          </p:nvPr>
        </p:nvSpPr>
        <p:spPr>
          <a:xfrm>
            <a:off x="344488" y="908050"/>
            <a:ext cx="9217025" cy="5113238"/>
          </a:xfrm>
        </p:spPr>
        <p:txBody>
          <a:bodyPr/>
          <a:lstStyle/>
          <a:p>
            <a:pPr eaLnBrk="1" hangingPunct="1">
              <a:lnSpc>
                <a:spcPct val="80000"/>
              </a:lnSpc>
              <a:spcBef>
                <a:spcPct val="40000"/>
              </a:spcBef>
            </a:pPr>
            <a:endParaRPr lang="es-ES" sz="800" dirty="0" smtClean="0"/>
          </a:p>
          <a:p>
            <a:pPr eaLnBrk="1" hangingPunct="1">
              <a:lnSpc>
                <a:spcPct val="150000"/>
              </a:lnSpc>
              <a:spcBef>
                <a:spcPct val="40000"/>
              </a:spcBef>
              <a:buClr>
                <a:srgbClr val="058AD4"/>
              </a:buClr>
              <a:buFont typeface="Wingdings" pitchFamily="2" charset="2"/>
              <a:buChar char="§"/>
            </a:pPr>
            <a:r>
              <a:rPr lang="en-GB" sz="2400" dirty="0" smtClean="0"/>
              <a:t>Compulsory education was extended from 14 to 16 years old (the minimum age to participate in the labour market):</a:t>
            </a:r>
          </a:p>
          <a:p>
            <a:pPr eaLnBrk="1" hangingPunct="1">
              <a:lnSpc>
                <a:spcPct val="150000"/>
              </a:lnSpc>
              <a:spcBef>
                <a:spcPct val="40000"/>
              </a:spcBef>
              <a:buClr>
                <a:srgbClr val="058AD4"/>
              </a:buClr>
              <a:buFont typeface="Wingdings" pitchFamily="2" charset="2"/>
              <a:buChar char="§"/>
            </a:pPr>
            <a:r>
              <a:rPr lang="en-GB" sz="2400" dirty="0" smtClean="0"/>
              <a:t>Restructuring the transition to compulsory secondary education</a:t>
            </a:r>
            <a:r>
              <a:rPr lang="en-GB" sz="2000" b="1" dirty="0" smtClean="0"/>
              <a:t>	</a:t>
            </a:r>
            <a:endParaRPr lang="en-GB" sz="2000" dirty="0" smtClean="0"/>
          </a:p>
          <a:p>
            <a:pPr lvl="1" eaLnBrk="1" hangingPunct="1">
              <a:spcBef>
                <a:spcPct val="40000"/>
              </a:spcBef>
              <a:buClr>
                <a:srgbClr val="058AD4"/>
              </a:buClr>
              <a:buFont typeface="Wingdings" pitchFamily="2" charset="2"/>
              <a:buChar char="Ø"/>
            </a:pPr>
            <a:r>
              <a:rPr lang="en-GB" sz="2000" dirty="0" smtClean="0"/>
              <a:t>(Late) LGE: Students who completed the elementary education at 14 years old could continue to non-compulsory secondary education (</a:t>
            </a:r>
            <a:r>
              <a:rPr lang="en-GB" sz="2000" i="1" dirty="0" err="1" smtClean="0"/>
              <a:t>Bachiller</a:t>
            </a:r>
            <a:r>
              <a:rPr lang="en-GB" sz="2000" dirty="0" smtClean="0"/>
              <a:t>); otherwise, they could go to the low level Vocational studies (</a:t>
            </a:r>
            <a:r>
              <a:rPr lang="en-GB" sz="2000" i="1" dirty="0" smtClean="0"/>
              <a:t>FP-I</a:t>
            </a:r>
            <a:r>
              <a:rPr lang="en-GB" sz="2000" dirty="0" smtClean="0"/>
              <a:t>).</a:t>
            </a:r>
          </a:p>
          <a:p>
            <a:pPr lvl="1" eaLnBrk="1" hangingPunct="1">
              <a:spcBef>
                <a:spcPct val="40000"/>
              </a:spcBef>
              <a:buClr>
                <a:srgbClr val="058AD4"/>
              </a:buClr>
              <a:buFont typeface="Wingdings" pitchFamily="2" charset="2"/>
              <a:buChar char="Ø"/>
            </a:pPr>
            <a:r>
              <a:rPr lang="en-GB" sz="2000" dirty="0" smtClean="0"/>
              <a:t>LOGSE: Secondary compulsory school starts at the age of 12 and those students who do not complete primary school must continue in the “academic” secondary school until the age of 16. This is the result of eliminating FP-I.</a:t>
            </a:r>
          </a:p>
        </p:txBody>
      </p:sp>
      <p:sp>
        <p:nvSpPr>
          <p:cNvPr id="100356" name="3 Marcador de fecha"/>
          <p:cNvSpPr>
            <a:spLocks noGrp="1"/>
          </p:cNvSpPr>
          <p:nvPr>
            <p:ph type="dt" sz="quarter" idx="10"/>
          </p:nvPr>
        </p:nvSpPr>
        <p:spPr>
          <a:noFill/>
        </p:spPr>
        <p:txBody>
          <a:bodyPr/>
          <a:lstStyle/>
          <a:p>
            <a:fld id="{D4366AD6-25B3-424D-A899-2459F40E30C8}" type="datetime1">
              <a:rPr lang="es-ES" smtClean="0">
                <a:ea typeface="ＭＳ Ｐゴシック" pitchFamily="34" charset="-128"/>
              </a:rPr>
              <a:pPr/>
              <a:t>21/06/2013</a:t>
            </a:fld>
            <a:endParaRPr lang="es-ES" smtClean="0">
              <a:ea typeface="ＭＳ Ｐゴシック" pitchFamily="34" charset="-128"/>
            </a:endParaRPr>
          </a:p>
        </p:txBody>
      </p:sp>
      <p:sp>
        <p:nvSpPr>
          <p:cNvPr id="100357" name="4 Marcador de número de diapositiva"/>
          <p:cNvSpPr>
            <a:spLocks noGrp="1"/>
          </p:cNvSpPr>
          <p:nvPr>
            <p:ph type="sldNum" sz="quarter" idx="11"/>
          </p:nvPr>
        </p:nvSpPr>
        <p:spPr>
          <a:noFill/>
        </p:spPr>
        <p:txBody>
          <a:bodyPr/>
          <a:lstStyle/>
          <a:p>
            <a:fld id="{62E75FEF-BB01-43AA-9F2D-9EA4DFB22D78}" type="slidenum">
              <a:rPr lang="es-ES" smtClean="0">
                <a:ea typeface="ＭＳ Ｐゴシック" pitchFamily="34" charset="-128"/>
              </a:rPr>
              <a:pPr/>
              <a:t>12</a:t>
            </a:fld>
            <a:endParaRPr lang="es-ES" smtClean="0">
              <a:ea typeface="ＭＳ Ｐゴシック" pitchFamily="34" charset="-128"/>
            </a:endParaRPr>
          </a:p>
        </p:txBody>
      </p:sp>
      <p:sp>
        <p:nvSpPr>
          <p:cNvPr id="100358" name="6 Flecha derecha"/>
          <p:cNvSpPr>
            <a:spLocks noChangeArrowheads="1"/>
          </p:cNvSpPr>
          <p:nvPr/>
        </p:nvSpPr>
        <p:spPr bwMode="auto">
          <a:xfrm>
            <a:off x="6032500" y="476250"/>
            <a:ext cx="979488" cy="288925"/>
          </a:xfrm>
          <a:prstGeom prst="rightArrow">
            <a:avLst>
              <a:gd name="adj1" fmla="val 50000"/>
              <a:gd name="adj2" fmla="val 49894"/>
            </a:avLst>
          </a:prstGeom>
          <a:solidFill>
            <a:srgbClr val="0070C0"/>
          </a:solidFill>
          <a:ln w="9525" algn="ctr">
            <a:solidFill>
              <a:schemeClr val="tx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3"/>
          <p:cNvSpPr>
            <a:spLocks noGrp="1" noChangeArrowheads="1"/>
          </p:cNvSpPr>
          <p:nvPr>
            <p:ph type="title"/>
          </p:nvPr>
        </p:nvSpPr>
        <p:spPr>
          <a:xfrm>
            <a:off x="920750" y="188913"/>
            <a:ext cx="8624888" cy="592137"/>
          </a:xfrm>
          <a:noFill/>
        </p:spPr>
        <p:txBody>
          <a:bodyPr/>
          <a:lstStyle/>
          <a:p>
            <a:pPr eaLnBrk="1" hangingPunct="1"/>
            <a:r>
              <a:rPr lang="en-GB" sz="2400" smtClean="0">
                <a:solidFill>
                  <a:srgbClr val="0066CC"/>
                </a:solidFill>
              </a:rPr>
              <a:t>The identification strategy (II): Different timing in the implementation of the LOGSE across regions</a:t>
            </a:r>
            <a:endParaRPr lang="en-US" sz="2400" smtClean="0">
              <a:solidFill>
                <a:srgbClr val="0066CC"/>
              </a:solidFill>
            </a:endParaRPr>
          </a:p>
        </p:txBody>
      </p:sp>
      <p:sp>
        <p:nvSpPr>
          <p:cNvPr id="103427" name="3 Marcador de fecha"/>
          <p:cNvSpPr>
            <a:spLocks noGrp="1"/>
          </p:cNvSpPr>
          <p:nvPr>
            <p:ph type="dt" sz="quarter" idx="10"/>
          </p:nvPr>
        </p:nvSpPr>
        <p:spPr>
          <a:noFill/>
        </p:spPr>
        <p:txBody>
          <a:bodyPr/>
          <a:lstStyle/>
          <a:p>
            <a:fld id="{68659B50-A2C4-443C-A9E6-E2C4CC5DE08D}" type="datetime1">
              <a:rPr lang="es-ES" smtClean="0">
                <a:ea typeface="ＭＳ Ｐゴシック" pitchFamily="34" charset="-128"/>
              </a:rPr>
              <a:pPr/>
              <a:t>21/06/2013</a:t>
            </a:fld>
            <a:endParaRPr lang="es-ES" smtClean="0">
              <a:ea typeface="ＭＳ Ｐゴシック" pitchFamily="34" charset="-128"/>
            </a:endParaRPr>
          </a:p>
        </p:txBody>
      </p:sp>
      <p:sp>
        <p:nvSpPr>
          <p:cNvPr id="103428" name="4 Marcador de número de diapositiva"/>
          <p:cNvSpPr>
            <a:spLocks noGrp="1"/>
          </p:cNvSpPr>
          <p:nvPr>
            <p:ph type="sldNum" sz="quarter" idx="11"/>
          </p:nvPr>
        </p:nvSpPr>
        <p:spPr>
          <a:noFill/>
        </p:spPr>
        <p:txBody>
          <a:bodyPr/>
          <a:lstStyle/>
          <a:p>
            <a:fld id="{836879B0-4135-4573-BBEC-47026C5265DD}" type="slidenum">
              <a:rPr lang="es-ES" smtClean="0">
                <a:ea typeface="ＭＳ Ｐゴシック" pitchFamily="34" charset="-128"/>
              </a:rPr>
              <a:pPr/>
              <a:t>13</a:t>
            </a:fld>
            <a:endParaRPr lang="es-ES" smtClean="0">
              <a:ea typeface="ＭＳ Ｐゴシック" pitchFamily="34" charset="-128"/>
            </a:endParaRPr>
          </a:p>
        </p:txBody>
      </p:sp>
      <p:pic>
        <p:nvPicPr>
          <p:cNvPr id="103429" name="Picture 6"/>
          <p:cNvPicPr>
            <a:picLocks noChangeAspect="1" noChangeArrowheads="1"/>
          </p:cNvPicPr>
          <p:nvPr/>
        </p:nvPicPr>
        <p:blipFill>
          <a:blip r:embed="rId3" cstate="print"/>
          <a:srcRect/>
          <a:stretch>
            <a:fillRect/>
          </a:stretch>
        </p:blipFill>
        <p:spPr bwMode="auto">
          <a:xfrm>
            <a:off x="631825" y="989013"/>
            <a:ext cx="8261350" cy="4929187"/>
          </a:xfrm>
          <a:prstGeom prst="rect">
            <a:avLst/>
          </a:prstGeom>
          <a:noFill/>
          <a:ln w="9525">
            <a:noFill/>
            <a:miter lim="800000"/>
            <a:headEnd/>
            <a:tailEnd/>
          </a:ln>
        </p:spPr>
      </p:pic>
      <p:sp>
        <p:nvSpPr>
          <p:cNvPr id="9" name="Text Box 9"/>
          <p:cNvSpPr txBox="1">
            <a:spLocks noChangeArrowheads="1"/>
          </p:cNvSpPr>
          <p:nvPr/>
        </p:nvSpPr>
        <p:spPr bwMode="auto">
          <a:xfrm>
            <a:off x="849313" y="5876925"/>
            <a:ext cx="7343775" cy="861774"/>
          </a:xfrm>
          <a:prstGeom prst="rect">
            <a:avLst/>
          </a:prstGeom>
          <a:noFill/>
          <a:ln w="9525">
            <a:noFill/>
            <a:miter lim="800000"/>
            <a:headEnd/>
            <a:tailEnd/>
          </a:ln>
        </p:spPr>
        <p:txBody>
          <a:bodyPr>
            <a:spAutoFit/>
          </a:bodyPr>
          <a:lstStyle/>
          <a:p>
            <a:pPr>
              <a:defRPr/>
            </a:pPr>
            <a:r>
              <a:rPr lang="en-GB" sz="1600" b="1" dirty="0" smtClean="0">
                <a:solidFill>
                  <a:schemeClr val="bg1">
                    <a:lumMod val="50000"/>
                  </a:schemeClr>
                </a:solidFill>
              </a:rPr>
              <a:t>SIMILAR PICTURES FOR THE INTRODUCTION OF ESO1, ESO2 AND THE REMOVAL OF FP-l can be constructed.</a:t>
            </a:r>
            <a:endParaRPr lang="en-GB" sz="1600" b="1" dirty="0">
              <a:solidFill>
                <a:schemeClr val="bg1">
                  <a:lumMod val="50000"/>
                </a:schemeClr>
              </a:solidFill>
            </a:endParaRPr>
          </a:p>
          <a:p>
            <a:pPr>
              <a:defRPr/>
            </a:pPr>
            <a:endParaRPr lang="es-E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3"/>
          <p:cNvSpPr>
            <a:spLocks noGrp="1" noChangeArrowheads="1"/>
          </p:cNvSpPr>
          <p:nvPr>
            <p:ph type="title"/>
          </p:nvPr>
        </p:nvSpPr>
        <p:spPr>
          <a:xfrm>
            <a:off x="2432720" y="404664"/>
            <a:ext cx="7473280" cy="520700"/>
          </a:xfrm>
          <a:noFill/>
        </p:spPr>
        <p:txBody>
          <a:bodyPr/>
          <a:lstStyle/>
          <a:p>
            <a:pPr eaLnBrk="1" hangingPunct="1"/>
            <a:r>
              <a:rPr lang="en-GB" sz="2400" dirty="0" smtClean="0">
                <a:solidFill>
                  <a:srgbClr val="0066CC"/>
                </a:solidFill>
              </a:rPr>
              <a:t>Exploring the implementation of the LOGSE: its effects on the evolution of dropout</a:t>
            </a:r>
            <a:endParaRPr lang="en-US" sz="2400" dirty="0" smtClean="0">
              <a:solidFill>
                <a:srgbClr val="0066CC"/>
              </a:solidFill>
            </a:endParaRPr>
          </a:p>
        </p:txBody>
      </p:sp>
      <p:sp>
        <p:nvSpPr>
          <p:cNvPr id="104451" name="Rectangle 2"/>
          <p:cNvSpPr>
            <a:spLocks noGrp="1" noChangeArrowheads="1"/>
          </p:cNvSpPr>
          <p:nvPr>
            <p:ph idx="1"/>
          </p:nvPr>
        </p:nvSpPr>
        <p:spPr>
          <a:xfrm>
            <a:off x="344488" y="1340768"/>
            <a:ext cx="9217025" cy="4465638"/>
          </a:xfrm>
        </p:spPr>
        <p:txBody>
          <a:bodyPr/>
          <a:lstStyle/>
          <a:p>
            <a:pPr eaLnBrk="1" hangingPunct="1">
              <a:lnSpc>
                <a:spcPct val="80000"/>
              </a:lnSpc>
              <a:spcBef>
                <a:spcPct val="40000"/>
              </a:spcBef>
            </a:pPr>
            <a:endParaRPr lang="es-ES" sz="800" dirty="0" smtClean="0"/>
          </a:p>
          <a:p>
            <a:pPr eaLnBrk="1" hangingPunct="1">
              <a:lnSpc>
                <a:spcPct val="150000"/>
              </a:lnSpc>
              <a:spcBef>
                <a:spcPct val="40000"/>
              </a:spcBef>
              <a:buClr>
                <a:srgbClr val="058AD4"/>
              </a:buClr>
              <a:buFont typeface="Wingdings" pitchFamily="2" charset="2"/>
              <a:buChar char="§"/>
            </a:pPr>
            <a:r>
              <a:rPr lang="en-GB" sz="2000" dirty="0" smtClean="0"/>
              <a:t>While the LOGSE was not fully in place, those who did not complete elementary education </a:t>
            </a:r>
            <a:r>
              <a:rPr lang="en-GB" sz="2000" b="1" dirty="0" smtClean="0"/>
              <a:t>had to </a:t>
            </a:r>
            <a:r>
              <a:rPr lang="en-GB" sz="2000" dirty="0" smtClean="0"/>
              <a:t>undertake FP-I until they were 16 years old.</a:t>
            </a:r>
          </a:p>
          <a:p>
            <a:pPr lvl="1" eaLnBrk="1" hangingPunct="1">
              <a:spcBef>
                <a:spcPct val="40000"/>
              </a:spcBef>
              <a:buClr>
                <a:srgbClr val="058AD4"/>
              </a:buClr>
              <a:buFont typeface="Wingdings" pitchFamily="2" charset="2"/>
              <a:buChar char="Ø"/>
            </a:pPr>
            <a:r>
              <a:rPr lang="en-GB" sz="2000" b="1" dirty="0" smtClean="0"/>
              <a:t>During this transition</a:t>
            </a:r>
            <a:r>
              <a:rPr lang="en-GB" sz="2000" dirty="0" smtClean="0"/>
              <a:t>, only the ‘good’ students undertook secondary school (since the elementary education ‘failures’ could still go to FP-I until they were 16 years old). As a result, </a:t>
            </a:r>
            <a:r>
              <a:rPr lang="en-GB" sz="2000" b="1" dirty="0" smtClean="0"/>
              <a:t>the negative peer-effects of joining ‘good’ and ‘bad’ students was more limited</a:t>
            </a:r>
            <a:r>
              <a:rPr lang="en-GB" sz="2000" dirty="0" smtClean="0"/>
              <a:t>.</a:t>
            </a:r>
          </a:p>
          <a:p>
            <a:pPr lvl="1" eaLnBrk="1" hangingPunct="1">
              <a:spcBef>
                <a:spcPct val="40000"/>
              </a:spcBef>
              <a:buClr>
                <a:srgbClr val="058AD4"/>
              </a:buClr>
              <a:buFont typeface="Wingdings" pitchFamily="2" charset="2"/>
              <a:buChar char="Ø"/>
            </a:pPr>
            <a:r>
              <a:rPr lang="en-GB" sz="2000" b="1" dirty="0" smtClean="0"/>
              <a:t>Once the LOGSE was fully implemented</a:t>
            </a:r>
            <a:r>
              <a:rPr lang="en-GB" sz="2000" dirty="0" smtClean="0"/>
              <a:t>: ‘bad’ students at 14 had to continue compulsory secondary education until they were16, together with the ‘good’ ones, and hence </a:t>
            </a:r>
            <a:r>
              <a:rPr lang="en-GB" sz="2000" b="1" dirty="0" smtClean="0"/>
              <a:t>negative peer-effects could be larger</a:t>
            </a:r>
            <a:r>
              <a:rPr lang="en-GB" sz="2000" dirty="0" smtClean="0"/>
              <a:t>.</a:t>
            </a:r>
          </a:p>
        </p:txBody>
      </p:sp>
      <p:sp>
        <p:nvSpPr>
          <p:cNvPr id="104452" name="3 Marcador de fecha"/>
          <p:cNvSpPr>
            <a:spLocks noGrp="1"/>
          </p:cNvSpPr>
          <p:nvPr>
            <p:ph type="dt" sz="quarter" idx="10"/>
          </p:nvPr>
        </p:nvSpPr>
        <p:spPr>
          <a:noFill/>
        </p:spPr>
        <p:txBody>
          <a:bodyPr/>
          <a:lstStyle/>
          <a:p>
            <a:fld id="{D8FEF28A-075C-470B-B87D-0E23F5542A63}" type="datetime1">
              <a:rPr lang="es-ES" smtClean="0">
                <a:ea typeface="ＭＳ Ｐゴシック" pitchFamily="34" charset="-128"/>
              </a:rPr>
              <a:pPr/>
              <a:t>21/06/2013</a:t>
            </a:fld>
            <a:endParaRPr lang="es-ES" smtClean="0">
              <a:ea typeface="ＭＳ Ｐゴシック" pitchFamily="34" charset="-128"/>
            </a:endParaRPr>
          </a:p>
        </p:txBody>
      </p:sp>
      <p:sp>
        <p:nvSpPr>
          <p:cNvPr id="104453" name="4 Marcador de número de diapositiva"/>
          <p:cNvSpPr>
            <a:spLocks noGrp="1"/>
          </p:cNvSpPr>
          <p:nvPr>
            <p:ph type="sldNum" sz="quarter" idx="11"/>
          </p:nvPr>
        </p:nvSpPr>
        <p:spPr>
          <a:noFill/>
        </p:spPr>
        <p:txBody>
          <a:bodyPr/>
          <a:lstStyle/>
          <a:p>
            <a:fld id="{B58FE4BB-3193-450A-A333-9ABFA6771263}" type="slidenum">
              <a:rPr lang="es-ES" smtClean="0">
                <a:ea typeface="ＭＳ Ｐゴシック" pitchFamily="34" charset="-128"/>
              </a:rPr>
              <a:pPr/>
              <a:t>14</a:t>
            </a:fld>
            <a:endParaRPr lang="es-ES" smtClean="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3"/>
          <p:cNvSpPr>
            <a:spLocks noGrp="1" noChangeArrowheads="1"/>
          </p:cNvSpPr>
          <p:nvPr>
            <p:ph type="title"/>
          </p:nvPr>
        </p:nvSpPr>
        <p:spPr>
          <a:xfrm>
            <a:off x="5241032" y="764704"/>
            <a:ext cx="4176464" cy="576064"/>
          </a:xfrm>
          <a:noFill/>
        </p:spPr>
        <p:txBody>
          <a:bodyPr/>
          <a:lstStyle/>
          <a:p>
            <a:pPr eaLnBrk="1" hangingPunct="1"/>
            <a:r>
              <a:rPr lang="en-GB" sz="2400" dirty="0" smtClean="0">
                <a:solidFill>
                  <a:srgbClr val="0066CC"/>
                </a:solidFill>
              </a:rPr>
              <a:t>Two empirical exercises:</a:t>
            </a:r>
            <a:endParaRPr lang="en-US" sz="2400" dirty="0" smtClean="0">
              <a:solidFill>
                <a:srgbClr val="0066CC"/>
              </a:solidFill>
            </a:endParaRPr>
          </a:p>
        </p:txBody>
      </p:sp>
      <p:sp>
        <p:nvSpPr>
          <p:cNvPr id="106500" name="3 Marcador de fecha"/>
          <p:cNvSpPr>
            <a:spLocks noGrp="1"/>
          </p:cNvSpPr>
          <p:nvPr>
            <p:ph type="dt" sz="quarter" idx="10"/>
          </p:nvPr>
        </p:nvSpPr>
        <p:spPr>
          <a:noFill/>
        </p:spPr>
        <p:txBody>
          <a:bodyPr/>
          <a:lstStyle/>
          <a:p>
            <a:fld id="{38A677C9-228D-4310-A48E-7FE090D33B15}" type="datetime1">
              <a:rPr lang="es-ES" smtClean="0">
                <a:ea typeface="ＭＳ Ｐゴシック" pitchFamily="34" charset="-128"/>
              </a:rPr>
              <a:pPr/>
              <a:t>21/06/2013</a:t>
            </a:fld>
            <a:endParaRPr lang="es-ES" smtClean="0">
              <a:ea typeface="ＭＳ Ｐゴシック" pitchFamily="34" charset="-128"/>
            </a:endParaRPr>
          </a:p>
        </p:txBody>
      </p:sp>
      <p:sp>
        <p:nvSpPr>
          <p:cNvPr id="106501" name="4 Marcador de número de diapositiva"/>
          <p:cNvSpPr>
            <a:spLocks noGrp="1"/>
          </p:cNvSpPr>
          <p:nvPr>
            <p:ph type="sldNum" sz="quarter" idx="11"/>
          </p:nvPr>
        </p:nvSpPr>
        <p:spPr>
          <a:noFill/>
        </p:spPr>
        <p:txBody>
          <a:bodyPr/>
          <a:lstStyle/>
          <a:p>
            <a:fld id="{1ABE653C-8CE9-4FEB-82D6-DD8774F7D16F}" type="slidenum">
              <a:rPr lang="es-ES" smtClean="0">
                <a:ea typeface="ＭＳ Ｐゴシック" pitchFamily="34" charset="-128"/>
              </a:rPr>
              <a:pPr/>
              <a:t>15</a:t>
            </a:fld>
            <a:endParaRPr lang="es-ES" smtClean="0">
              <a:ea typeface="ＭＳ Ｐゴシック" pitchFamily="34" charset="-128"/>
            </a:endParaRPr>
          </a:p>
        </p:txBody>
      </p:sp>
      <p:sp>
        <p:nvSpPr>
          <p:cNvPr id="8" name="Rectangle 2"/>
          <p:cNvSpPr>
            <a:spLocks noGrp="1" noChangeArrowheads="1"/>
          </p:cNvSpPr>
          <p:nvPr>
            <p:ph idx="1"/>
          </p:nvPr>
        </p:nvSpPr>
        <p:spPr>
          <a:xfrm>
            <a:off x="344488" y="1484784"/>
            <a:ext cx="9217025" cy="4536604"/>
          </a:xfrm>
        </p:spPr>
        <p:txBody>
          <a:bodyPr/>
          <a:lstStyle/>
          <a:p>
            <a:pPr eaLnBrk="1" hangingPunct="1">
              <a:lnSpc>
                <a:spcPct val="80000"/>
              </a:lnSpc>
              <a:spcBef>
                <a:spcPct val="40000"/>
              </a:spcBef>
            </a:pPr>
            <a:endParaRPr lang="es-ES" sz="800" dirty="0" smtClean="0"/>
          </a:p>
          <a:p>
            <a:pPr marL="342900" lvl="1" indent="-342900" eaLnBrk="1" hangingPunct="1">
              <a:spcBef>
                <a:spcPct val="40000"/>
              </a:spcBef>
              <a:buClr>
                <a:srgbClr val="058AD4"/>
              </a:buClr>
              <a:buFont typeface="Wingdings" pitchFamily="2" charset="2"/>
              <a:buChar char="§"/>
            </a:pPr>
            <a:r>
              <a:rPr lang="en-GB" sz="2400" dirty="0" smtClean="0"/>
              <a:t>A natural experiment analysis using individual data from the EPA and macro regional economic variables</a:t>
            </a:r>
          </a:p>
          <a:p>
            <a:pPr lvl="1" eaLnBrk="1" hangingPunct="1">
              <a:spcBef>
                <a:spcPct val="40000"/>
              </a:spcBef>
              <a:buClr>
                <a:srgbClr val="058AD4"/>
              </a:buClr>
              <a:buFont typeface="Wingdings" pitchFamily="2" charset="2"/>
              <a:buChar char="Ø"/>
            </a:pPr>
            <a:r>
              <a:rPr lang="en-GB" sz="2400" dirty="0" smtClean="0"/>
              <a:t>Robustness checks: different samples (immigration and age)</a:t>
            </a:r>
          </a:p>
          <a:p>
            <a:pPr lvl="1" eaLnBrk="1" hangingPunct="1">
              <a:spcBef>
                <a:spcPct val="40000"/>
              </a:spcBef>
              <a:buClr>
                <a:srgbClr val="058AD4"/>
              </a:buClr>
              <a:buFont typeface="Wingdings" pitchFamily="2" charset="2"/>
              <a:buChar char="Ø"/>
            </a:pPr>
            <a:r>
              <a:rPr lang="en-GB" sz="2400" dirty="0" smtClean="0"/>
              <a:t>Extensions: quarter of birth</a:t>
            </a:r>
          </a:p>
          <a:p>
            <a:pPr marL="342900" lvl="1" indent="-342900" eaLnBrk="1" hangingPunct="1">
              <a:spcBef>
                <a:spcPct val="40000"/>
              </a:spcBef>
              <a:buClr>
                <a:srgbClr val="058AD4"/>
              </a:buClr>
              <a:buFont typeface="Wingdings" pitchFamily="2" charset="2"/>
              <a:buChar char="§"/>
            </a:pPr>
            <a:r>
              <a:rPr lang="en-GB" sz="2400" dirty="0" smtClean="0">
                <a:ea typeface="+mn-ea"/>
              </a:rPr>
              <a:t>Analysis of the track choice after compulsory education (uses the same methodology as exercise II).</a:t>
            </a:r>
          </a:p>
          <a:p>
            <a:pPr lvl="1" eaLnBrk="1" hangingPunct="1">
              <a:spcBef>
                <a:spcPct val="40000"/>
              </a:spcBef>
              <a:buClr>
                <a:srgbClr val="058AD4"/>
              </a:buClr>
              <a:buFontTx/>
              <a:buNone/>
            </a:pPr>
            <a:endParaRPr lang="en-GB"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Marcador de fecha"/>
          <p:cNvSpPr>
            <a:spLocks noGrp="1"/>
          </p:cNvSpPr>
          <p:nvPr>
            <p:ph type="dt" sz="quarter" idx="10"/>
          </p:nvPr>
        </p:nvSpPr>
        <p:spPr>
          <a:noFill/>
        </p:spPr>
        <p:txBody>
          <a:bodyPr/>
          <a:lstStyle/>
          <a:p>
            <a:fld id="{4E4BD746-A2E3-4A20-9E57-7FA8910BC66B}" type="datetime1">
              <a:rPr lang="es-ES" smtClean="0">
                <a:ea typeface="ＭＳ Ｐゴシック" pitchFamily="34" charset="-128"/>
              </a:rPr>
              <a:pPr/>
              <a:t>21/06/2013</a:t>
            </a:fld>
            <a:endParaRPr lang="es-ES" smtClean="0">
              <a:ea typeface="ＭＳ Ｐゴシック" pitchFamily="34" charset="-128"/>
            </a:endParaRPr>
          </a:p>
        </p:txBody>
      </p:sp>
      <p:sp>
        <p:nvSpPr>
          <p:cNvPr id="31747" name="4 Marcador de número de diapositiva"/>
          <p:cNvSpPr>
            <a:spLocks noGrp="1"/>
          </p:cNvSpPr>
          <p:nvPr>
            <p:ph type="sldNum" sz="quarter" idx="11"/>
          </p:nvPr>
        </p:nvSpPr>
        <p:spPr>
          <a:noFill/>
        </p:spPr>
        <p:txBody>
          <a:bodyPr/>
          <a:lstStyle/>
          <a:p>
            <a:fld id="{D5F9E238-1030-4899-A4C7-2F0E0D59EFB2}" type="slidenum">
              <a:rPr lang="es-ES" smtClean="0">
                <a:ea typeface="ＭＳ Ｐゴシック" pitchFamily="34" charset="-128"/>
              </a:rPr>
              <a:pPr/>
              <a:t>16</a:t>
            </a:fld>
            <a:endParaRPr lang="es-ES" smtClean="0">
              <a:ea typeface="ＭＳ Ｐゴシック" pitchFamily="34" charset="-128"/>
            </a:endParaRPr>
          </a:p>
        </p:txBody>
      </p:sp>
      <p:sp>
        <p:nvSpPr>
          <p:cNvPr id="31748" name="5 Marcador de pie de página"/>
          <p:cNvSpPr>
            <a:spLocks noGrp="1"/>
          </p:cNvSpPr>
          <p:nvPr>
            <p:ph type="ftr" sz="quarter" idx="12"/>
          </p:nvPr>
        </p:nvSpPr>
        <p:spPr>
          <a:noFill/>
        </p:spPr>
        <p:txBody>
          <a:bodyPr/>
          <a:lstStyle/>
          <a:p>
            <a:pPr defTabSz="912813"/>
            <a:r>
              <a:rPr lang="es-ES_tradnl" smtClean="0">
                <a:ea typeface="ＭＳ Ｐゴシック" pitchFamily="34" charset="-128"/>
              </a:rPr>
              <a:t>9012-Economia Europea</a:t>
            </a:r>
          </a:p>
        </p:txBody>
      </p:sp>
      <p:sp>
        <p:nvSpPr>
          <p:cNvPr id="32773" name="Rectangle 2"/>
          <p:cNvSpPr>
            <a:spLocks noGrp="1" noChangeArrowheads="1"/>
          </p:cNvSpPr>
          <p:nvPr>
            <p:ph type="body" idx="1"/>
          </p:nvPr>
        </p:nvSpPr>
        <p:spPr>
          <a:xfrm>
            <a:off x="344488" y="908050"/>
            <a:ext cx="9217025" cy="5113338"/>
          </a:xfrm>
        </p:spPr>
        <p:txBody>
          <a:bodyPr/>
          <a:lstStyle/>
          <a:p>
            <a:pPr eaLnBrk="1" hangingPunct="1">
              <a:lnSpc>
                <a:spcPct val="80000"/>
              </a:lnSpc>
              <a:spcBef>
                <a:spcPct val="40000"/>
              </a:spcBef>
              <a:defRPr/>
            </a:pPr>
            <a:endParaRPr lang="es-ES" sz="800" dirty="0" smtClean="0"/>
          </a:p>
          <a:p>
            <a:pPr eaLnBrk="1" hangingPunct="1">
              <a:spcBef>
                <a:spcPct val="40000"/>
              </a:spcBef>
              <a:buClr>
                <a:srgbClr val="058AD4"/>
              </a:buClr>
              <a:buFont typeface="Wingdings" pitchFamily="2" charset="2"/>
              <a:buChar char="§"/>
              <a:defRPr/>
            </a:pPr>
            <a:r>
              <a:rPr lang="en-GB" sz="2000" dirty="0" smtClean="0"/>
              <a:t>Estimate the individual probability of dropout controlling for different measures of exposure of the LOGSE, demographic characteristics, time and regional dummies.</a:t>
            </a:r>
          </a:p>
          <a:p>
            <a:pPr eaLnBrk="1" hangingPunct="1">
              <a:spcBef>
                <a:spcPct val="40000"/>
              </a:spcBef>
              <a:buClr>
                <a:srgbClr val="058AD4"/>
              </a:buClr>
              <a:buFont typeface="Wingdings" pitchFamily="2" charset="2"/>
              <a:buChar char="§"/>
              <a:defRPr/>
            </a:pPr>
            <a:r>
              <a:rPr lang="en-GB" sz="2000" dirty="0" smtClean="0"/>
              <a:t>Model: </a:t>
            </a:r>
          </a:p>
          <a:p>
            <a:pPr lvl="1" eaLnBrk="1" hangingPunct="1">
              <a:spcBef>
                <a:spcPct val="40000"/>
              </a:spcBef>
              <a:buClr>
                <a:srgbClr val="058AD4"/>
              </a:buClr>
              <a:buFont typeface="Wingdings" pitchFamily="2" charset="2"/>
              <a:buChar char="Ø"/>
              <a:defRPr/>
            </a:pPr>
            <a:r>
              <a:rPr lang="en-US" sz="2000" dirty="0" smtClean="0"/>
              <a:t>y*: propensity to dropout of individual </a:t>
            </a:r>
            <a:r>
              <a:rPr lang="en-US" sz="2000" i="1" dirty="0" err="1" smtClean="0"/>
              <a:t>i</a:t>
            </a:r>
            <a:r>
              <a:rPr lang="en-US" sz="2000" dirty="0" smtClean="0"/>
              <a:t> from birth cohort </a:t>
            </a:r>
            <a:r>
              <a:rPr lang="en-US" sz="2000" i="1" dirty="0" smtClean="0"/>
              <a:t>q</a:t>
            </a:r>
            <a:r>
              <a:rPr lang="en-US" sz="2000" dirty="0" smtClean="0"/>
              <a:t> in region </a:t>
            </a:r>
            <a:r>
              <a:rPr lang="en-US" sz="2000" i="1" dirty="0" smtClean="0"/>
              <a:t>r</a:t>
            </a:r>
            <a:r>
              <a:rPr lang="en-US" sz="2000" dirty="0" smtClean="0"/>
              <a:t>;</a:t>
            </a:r>
          </a:p>
          <a:p>
            <a:pPr lvl="1" eaLnBrk="1" hangingPunct="1">
              <a:spcBef>
                <a:spcPct val="40000"/>
              </a:spcBef>
              <a:buClr>
                <a:srgbClr val="058AD4"/>
              </a:buClr>
              <a:buFont typeface="Wingdings" pitchFamily="2" charset="2"/>
              <a:buChar char="Ø"/>
              <a:defRPr/>
            </a:pPr>
            <a:r>
              <a:rPr lang="en-US" sz="2000" i="1" dirty="0" smtClean="0"/>
              <a:t>X</a:t>
            </a:r>
            <a:r>
              <a:rPr lang="en-US" sz="2000" dirty="0" smtClean="0"/>
              <a:t>: vector of individual and family characteristics;</a:t>
            </a:r>
          </a:p>
          <a:p>
            <a:pPr lvl="1" eaLnBrk="1" hangingPunct="1">
              <a:spcBef>
                <a:spcPct val="40000"/>
              </a:spcBef>
              <a:buClr>
                <a:srgbClr val="058AD4"/>
              </a:buClr>
              <a:buFont typeface="Wingdings" pitchFamily="2" charset="2"/>
              <a:buChar char="Ø"/>
              <a:defRPr/>
            </a:pPr>
            <a:r>
              <a:rPr lang="en-US" sz="2000" dirty="0" smtClean="0"/>
              <a:t>T: treatment (1 if exposed to the LOGSE, and 0 if exposed to the LGE) ;</a:t>
            </a:r>
          </a:p>
          <a:p>
            <a:pPr lvl="1" eaLnBrk="1" hangingPunct="1">
              <a:spcBef>
                <a:spcPct val="40000"/>
              </a:spcBef>
              <a:buClr>
                <a:srgbClr val="058AD4"/>
              </a:buClr>
              <a:buFont typeface="Wingdings" pitchFamily="2" charset="2"/>
              <a:buChar char="Ø"/>
              <a:defRPr/>
            </a:pPr>
            <a:r>
              <a:rPr lang="en-US" sz="2000" dirty="0" smtClean="0"/>
              <a:t>Z: vector or regional controls at the time of entry in the </a:t>
            </a:r>
            <a:r>
              <a:rPr lang="en-US" sz="2000" dirty="0" err="1" smtClean="0"/>
              <a:t>labour</a:t>
            </a:r>
            <a:r>
              <a:rPr lang="en-US" sz="2000" dirty="0" smtClean="0"/>
              <a:t> market.</a:t>
            </a:r>
          </a:p>
          <a:p>
            <a:pPr marL="342900" lvl="1" indent="-342900" eaLnBrk="1" hangingPunct="1">
              <a:spcBef>
                <a:spcPct val="40000"/>
              </a:spcBef>
              <a:buClr>
                <a:srgbClr val="058AD4"/>
              </a:buClr>
              <a:buFont typeface="Wingdings" pitchFamily="2" charset="2"/>
              <a:buChar char="§"/>
              <a:defRPr/>
            </a:pPr>
            <a:r>
              <a:rPr lang="en-US" sz="2000" dirty="0" smtClean="0">
                <a:ea typeface="+mn-ea"/>
              </a:rPr>
              <a:t>Since y* is unobservable, we define</a:t>
            </a:r>
          </a:p>
          <a:p>
            <a:pPr marL="342900" lvl="1" indent="-342900" eaLnBrk="1" hangingPunct="1">
              <a:spcBef>
                <a:spcPct val="40000"/>
              </a:spcBef>
              <a:buClr>
                <a:srgbClr val="058AD4"/>
              </a:buClr>
              <a:buFont typeface="Wingdings" pitchFamily="2" charset="2"/>
              <a:buChar char="§"/>
              <a:defRPr/>
            </a:pPr>
            <a:r>
              <a:rPr lang="en-US" sz="2000" dirty="0" smtClean="0">
                <a:ea typeface="+mn-ea"/>
              </a:rPr>
              <a:t>Dependent variable: Exercise II (1 if individual is a </a:t>
            </a:r>
            <a:r>
              <a:rPr lang="en-US" sz="2000" i="1" dirty="0" smtClean="0">
                <a:ea typeface="+mn-ea"/>
              </a:rPr>
              <a:t>dropout</a:t>
            </a:r>
            <a:r>
              <a:rPr lang="en-US" sz="2000" dirty="0" smtClean="0">
                <a:ea typeface="+mn-ea"/>
              </a:rPr>
              <a:t>; otherwise, it takes value 0). Exercise III (1 if individual takes </a:t>
            </a:r>
            <a:r>
              <a:rPr lang="en-US" sz="2000" i="1" dirty="0" smtClean="0">
                <a:ea typeface="+mn-ea"/>
              </a:rPr>
              <a:t>vocational studies </a:t>
            </a:r>
            <a:r>
              <a:rPr lang="en-US" sz="2000" dirty="0" smtClean="0">
                <a:ea typeface="+mn-ea"/>
              </a:rPr>
              <a:t>after compulsory education; 0 otherwise).</a:t>
            </a:r>
          </a:p>
          <a:p>
            <a:pPr marL="342900" lvl="1" indent="-342900" eaLnBrk="1" hangingPunct="1">
              <a:spcBef>
                <a:spcPct val="40000"/>
              </a:spcBef>
              <a:buClr>
                <a:srgbClr val="058AD4"/>
              </a:buClr>
              <a:buFont typeface="Wingdings" pitchFamily="2" charset="2"/>
              <a:buChar char="§"/>
              <a:defRPr/>
            </a:pPr>
            <a:r>
              <a:rPr lang="en-US" sz="2000" dirty="0" smtClean="0">
                <a:ea typeface="+mn-ea"/>
              </a:rPr>
              <a:t>Data (key):  </a:t>
            </a:r>
            <a:r>
              <a:rPr lang="en-GB" sz="2000" dirty="0" smtClean="0">
                <a:ea typeface="+mn-ea"/>
              </a:rPr>
              <a:t>LFS </a:t>
            </a:r>
            <a:r>
              <a:rPr lang="en-GB" sz="2000" dirty="0" smtClean="0"/>
              <a:t>1995-2010. 1</a:t>
            </a:r>
            <a:r>
              <a:rPr lang="en-GB" sz="2000" baseline="30000" dirty="0" smtClean="0"/>
              <a:t>st</a:t>
            </a:r>
            <a:r>
              <a:rPr lang="en-GB" sz="2000" dirty="0" smtClean="0"/>
              <a:t> interview only.</a:t>
            </a:r>
          </a:p>
          <a:p>
            <a:pPr marL="342900" lvl="1" indent="-342900" eaLnBrk="1" hangingPunct="1">
              <a:spcBef>
                <a:spcPct val="40000"/>
              </a:spcBef>
              <a:buClr>
                <a:srgbClr val="058AD4"/>
              </a:buClr>
              <a:buFont typeface="Wingdings" pitchFamily="2" charset="2"/>
              <a:buChar char="§"/>
              <a:defRPr/>
            </a:pPr>
            <a:endParaRPr lang="en-GB" sz="2000" dirty="0" smtClean="0"/>
          </a:p>
        </p:txBody>
      </p:sp>
      <p:sp>
        <p:nvSpPr>
          <p:cNvPr id="31750" name="Rectangle 3"/>
          <p:cNvSpPr>
            <a:spLocks noGrp="1" noChangeArrowheads="1"/>
          </p:cNvSpPr>
          <p:nvPr>
            <p:ph type="title"/>
          </p:nvPr>
        </p:nvSpPr>
        <p:spPr>
          <a:xfrm>
            <a:off x="200472" y="476672"/>
            <a:ext cx="9705528" cy="520700"/>
          </a:xfrm>
          <a:noFill/>
        </p:spPr>
        <p:txBody>
          <a:bodyPr/>
          <a:lstStyle/>
          <a:p>
            <a:pPr eaLnBrk="1" hangingPunct="1"/>
            <a:r>
              <a:rPr lang="en-GB" sz="2400" dirty="0" smtClean="0">
                <a:solidFill>
                  <a:srgbClr val="0066CC"/>
                </a:solidFill>
              </a:rPr>
              <a:t>Exercise I-II (a): A quasi-natural experiment using individual data from the EPA and  regional variation of the policy variables</a:t>
            </a:r>
            <a:endParaRPr lang="en-US" sz="2400" dirty="0" smtClean="0">
              <a:solidFill>
                <a:srgbClr val="0066CC"/>
              </a:solidFill>
            </a:endParaRPr>
          </a:p>
        </p:txBody>
      </p:sp>
      <p:pic>
        <p:nvPicPr>
          <p:cNvPr id="31751"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48744" y="2132856"/>
            <a:ext cx="3914775" cy="503237"/>
          </a:xfrm>
          <a:prstGeom prst="rect">
            <a:avLst/>
          </a:prstGeom>
          <a:noFill/>
          <a:ln w="9525">
            <a:noFill/>
            <a:miter lim="800000"/>
            <a:headEnd/>
            <a:tailEnd/>
          </a:ln>
        </p:spPr>
      </p:pic>
      <p:pic>
        <p:nvPicPr>
          <p:cNvPr id="31752"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25008" y="4221088"/>
            <a:ext cx="1655762" cy="5040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3 Marcador de fecha"/>
          <p:cNvSpPr>
            <a:spLocks noGrp="1"/>
          </p:cNvSpPr>
          <p:nvPr>
            <p:ph type="dt" sz="quarter" idx="10"/>
          </p:nvPr>
        </p:nvSpPr>
        <p:spPr>
          <a:noFill/>
        </p:spPr>
        <p:txBody>
          <a:bodyPr/>
          <a:lstStyle/>
          <a:p>
            <a:fld id="{03F54A2B-EDCA-47CE-A23E-63194D63DF72}" type="datetime1">
              <a:rPr lang="es-ES" smtClean="0">
                <a:ea typeface="ＭＳ Ｐゴシック" pitchFamily="34" charset="-128"/>
              </a:rPr>
              <a:pPr/>
              <a:t>21/06/2013</a:t>
            </a:fld>
            <a:endParaRPr lang="es-ES" smtClean="0">
              <a:ea typeface="ＭＳ Ｐゴシック" pitchFamily="34" charset="-128"/>
            </a:endParaRPr>
          </a:p>
        </p:txBody>
      </p:sp>
      <p:sp>
        <p:nvSpPr>
          <p:cNvPr id="32771" name="4 Marcador de número de diapositiva"/>
          <p:cNvSpPr>
            <a:spLocks noGrp="1"/>
          </p:cNvSpPr>
          <p:nvPr>
            <p:ph type="sldNum" sz="quarter" idx="11"/>
          </p:nvPr>
        </p:nvSpPr>
        <p:spPr>
          <a:noFill/>
        </p:spPr>
        <p:txBody>
          <a:bodyPr/>
          <a:lstStyle/>
          <a:p>
            <a:fld id="{A7D0A7D4-4FE6-48BE-9D3D-ADCDFF7CE45B}" type="slidenum">
              <a:rPr lang="es-ES" smtClean="0">
                <a:ea typeface="ＭＳ Ｐゴシック" pitchFamily="34" charset="-128"/>
              </a:rPr>
              <a:pPr/>
              <a:t>17</a:t>
            </a:fld>
            <a:endParaRPr lang="es-ES" smtClean="0">
              <a:ea typeface="ＭＳ Ｐゴシック" pitchFamily="34" charset="-128"/>
            </a:endParaRPr>
          </a:p>
        </p:txBody>
      </p:sp>
      <p:sp>
        <p:nvSpPr>
          <p:cNvPr id="32772" name="5 Marcador de pie de página"/>
          <p:cNvSpPr>
            <a:spLocks noGrp="1"/>
          </p:cNvSpPr>
          <p:nvPr>
            <p:ph type="ftr" sz="quarter" idx="12"/>
          </p:nvPr>
        </p:nvSpPr>
        <p:spPr>
          <a:noFill/>
        </p:spPr>
        <p:txBody>
          <a:bodyPr/>
          <a:lstStyle/>
          <a:p>
            <a:pPr defTabSz="912813"/>
            <a:r>
              <a:rPr lang="es-ES_tradnl" smtClean="0">
                <a:ea typeface="ＭＳ Ｐゴシック" pitchFamily="34" charset="-128"/>
              </a:rPr>
              <a:t>9012-Economia Europea</a:t>
            </a:r>
          </a:p>
        </p:txBody>
      </p:sp>
      <p:sp>
        <p:nvSpPr>
          <p:cNvPr id="32773" name="Rectangle 2"/>
          <p:cNvSpPr>
            <a:spLocks noGrp="1" noChangeArrowheads="1"/>
          </p:cNvSpPr>
          <p:nvPr>
            <p:ph type="body" idx="1"/>
          </p:nvPr>
        </p:nvSpPr>
        <p:spPr>
          <a:xfrm>
            <a:off x="416496" y="1052736"/>
            <a:ext cx="9217025" cy="5113338"/>
          </a:xfrm>
        </p:spPr>
        <p:txBody>
          <a:bodyPr/>
          <a:lstStyle/>
          <a:p>
            <a:pPr eaLnBrk="1" hangingPunct="1">
              <a:lnSpc>
                <a:spcPct val="80000"/>
              </a:lnSpc>
              <a:spcBef>
                <a:spcPct val="40000"/>
              </a:spcBef>
              <a:defRPr/>
            </a:pPr>
            <a:endParaRPr lang="es-ES" sz="800" dirty="0" smtClean="0"/>
          </a:p>
          <a:p>
            <a:pPr eaLnBrk="1" hangingPunct="1">
              <a:spcBef>
                <a:spcPct val="40000"/>
              </a:spcBef>
              <a:buClr>
                <a:srgbClr val="058AD4"/>
              </a:buClr>
              <a:buFont typeface="Wingdings" pitchFamily="2" charset="2"/>
              <a:buChar char="§"/>
              <a:defRPr/>
            </a:pPr>
            <a:r>
              <a:rPr lang="en-US" sz="2000" dirty="0" smtClean="0"/>
              <a:t>Since the introduction of the LOGSE progressed differerently across schools and regions we do not know whether an individual was exposed to the treatment or not. We may consider three periods: </a:t>
            </a:r>
          </a:p>
          <a:p>
            <a:pPr lvl="1" eaLnBrk="1" hangingPunct="1">
              <a:spcBef>
                <a:spcPct val="40000"/>
              </a:spcBef>
              <a:buClr>
                <a:srgbClr val="058AD4"/>
              </a:buClr>
              <a:buFont typeface="Wingdings" pitchFamily="2" charset="2"/>
              <a:buChar char="Ø"/>
              <a:defRPr/>
            </a:pPr>
            <a:r>
              <a:rPr lang="en-US" sz="2000" dirty="0" smtClean="0"/>
              <a:t>Before 1991: only LGE, treatment=0.</a:t>
            </a:r>
          </a:p>
          <a:p>
            <a:pPr lvl="1" eaLnBrk="1" hangingPunct="1">
              <a:spcBef>
                <a:spcPct val="40000"/>
              </a:spcBef>
              <a:buClr>
                <a:srgbClr val="058AD4"/>
              </a:buClr>
              <a:buFont typeface="Wingdings" pitchFamily="2" charset="2"/>
              <a:buChar char="Ø"/>
              <a:defRPr/>
            </a:pPr>
            <a:r>
              <a:rPr lang="en-US" sz="2000" dirty="0" smtClean="0"/>
              <a:t> 1991-1999: LGE and LOGSE coexist with differences across regions.</a:t>
            </a:r>
          </a:p>
          <a:p>
            <a:pPr lvl="1" eaLnBrk="1" hangingPunct="1">
              <a:spcBef>
                <a:spcPct val="40000"/>
              </a:spcBef>
              <a:buClr>
                <a:srgbClr val="058AD4"/>
              </a:buClr>
              <a:buFont typeface="Wingdings" pitchFamily="2" charset="2"/>
              <a:buChar char="Ø"/>
              <a:defRPr/>
            </a:pPr>
            <a:r>
              <a:rPr lang="en-US" sz="2000" dirty="0" smtClean="0"/>
              <a:t>2000+: only LOGSE, treatment=1</a:t>
            </a:r>
          </a:p>
          <a:p>
            <a:pPr marL="342900" lvl="1" indent="-342900" eaLnBrk="1" hangingPunct="1">
              <a:spcBef>
                <a:spcPct val="40000"/>
              </a:spcBef>
              <a:buClr>
                <a:srgbClr val="058AD4"/>
              </a:buClr>
              <a:buFont typeface="Wingdings" pitchFamily="2" charset="2"/>
              <a:buChar char="§"/>
              <a:defRPr/>
            </a:pPr>
            <a:r>
              <a:rPr lang="en-US" sz="2000" dirty="0" smtClean="0">
                <a:ea typeface="+mn-ea"/>
              </a:rPr>
              <a:t>Had we known for each individual the system under he/she studied we would have used that variable as our treatment for evaluating the impact of the law. </a:t>
            </a:r>
          </a:p>
          <a:p>
            <a:pPr marL="342900" lvl="1" indent="-342900" eaLnBrk="1" hangingPunct="1">
              <a:spcBef>
                <a:spcPct val="40000"/>
              </a:spcBef>
              <a:buClr>
                <a:srgbClr val="058AD4"/>
              </a:buClr>
              <a:buFont typeface="Wingdings" pitchFamily="2" charset="2"/>
              <a:buChar char="§"/>
              <a:defRPr/>
            </a:pPr>
            <a:r>
              <a:rPr lang="en-US" sz="2000" dirty="0" smtClean="0"/>
              <a:t>Instead, we use the </a:t>
            </a:r>
            <a:r>
              <a:rPr lang="en-US" sz="2000" i="1" dirty="0" smtClean="0"/>
              <a:t>exposure to the treatment </a:t>
            </a:r>
            <a:r>
              <a:rPr lang="en-US" sz="2000" dirty="0" smtClean="0"/>
              <a:t>for periods when both the LGE and LOGSE coexist.</a:t>
            </a:r>
          </a:p>
          <a:p>
            <a:pPr marL="342900" lvl="1" indent="-342900" eaLnBrk="1" hangingPunct="1">
              <a:spcBef>
                <a:spcPct val="40000"/>
              </a:spcBef>
              <a:buClr>
                <a:srgbClr val="058AD4"/>
              </a:buClr>
              <a:buFontTx/>
              <a:buNone/>
              <a:defRPr/>
            </a:pPr>
            <a:endParaRPr lang="en-US" sz="2000" dirty="0" smtClean="0">
              <a:ea typeface="+mn-ea"/>
            </a:endParaRPr>
          </a:p>
        </p:txBody>
      </p:sp>
      <p:sp>
        <p:nvSpPr>
          <p:cNvPr id="32774" name="Rectangle 3"/>
          <p:cNvSpPr>
            <a:spLocks noGrp="1" noChangeArrowheads="1"/>
          </p:cNvSpPr>
          <p:nvPr>
            <p:ph type="title"/>
          </p:nvPr>
        </p:nvSpPr>
        <p:spPr>
          <a:xfrm>
            <a:off x="3008784" y="332656"/>
            <a:ext cx="6337300" cy="520700"/>
          </a:xfrm>
          <a:noFill/>
        </p:spPr>
        <p:txBody>
          <a:bodyPr/>
          <a:lstStyle/>
          <a:p>
            <a:pPr eaLnBrk="1" hangingPunct="1"/>
            <a:r>
              <a:rPr lang="en-GB" sz="2400" dirty="0" smtClean="0">
                <a:solidFill>
                  <a:srgbClr val="0066CC"/>
                </a:solidFill>
              </a:rPr>
              <a:t>Exercise II-III (b): Methodology</a:t>
            </a:r>
            <a:endParaRPr lang="en-US" sz="2400" dirty="0" smtClean="0">
              <a:solidFill>
                <a:srgbClr val="0066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Marcador de fecha"/>
          <p:cNvSpPr>
            <a:spLocks noGrp="1"/>
          </p:cNvSpPr>
          <p:nvPr>
            <p:ph type="dt" sz="quarter" idx="10"/>
          </p:nvPr>
        </p:nvSpPr>
        <p:spPr>
          <a:noFill/>
        </p:spPr>
        <p:txBody>
          <a:bodyPr/>
          <a:lstStyle/>
          <a:p>
            <a:fld id="{1CA76F27-CB53-46FE-AF77-49D73A5F4AC3}" type="datetime1">
              <a:rPr lang="es-ES" smtClean="0">
                <a:ea typeface="ＭＳ Ｐゴシック" pitchFamily="34" charset="-128"/>
              </a:rPr>
              <a:pPr/>
              <a:t>21/06/2013</a:t>
            </a:fld>
            <a:endParaRPr lang="es-ES" smtClean="0">
              <a:ea typeface="ＭＳ Ｐゴシック" pitchFamily="34" charset="-128"/>
            </a:endParaRPr>
          </a:p>
        </p:txBody>
      </p:sp>
      <p:sp>
        <p:nvSpPr>
          <p:cNvPr id="33795" name="4 Marcador de número de diapositiva"/>
          <p:cNvSpPr>
            <a:spLocks noGrp="1"/>
          </p:cNvSpPr>
          <p:nvPr>
            <p:ph type="sldNum" sz="quarter" idx="11"/>
          </p:nvPr>
        </p:nvSpPr>
        <p:spPr>
          <a:noFill/>
        </p:spPr>
        <p:txBody>
          <a:bodyPr/>
          <a:lstStyle/>
          <a:p>
            <a:fld id="{0B5B4B5B-4BFD-4F4D-854D-3C80F93ACE1B}" type="slidenum">
              <a:rPr lang="es-ES" smtClean="0">
                <a:ea typeface="ＭＳ Ｐゴシック" pitchFamily="34" charset="-128"/>
              </a:rPr>
              <a:pPr/>
              <a:t>18</a:t>
            </a:fld>
            <a:endParaRPr lang="es-ES" smtClean="0">
              <a:ea typeface="ＭＳ Ｐゴシック" pitchFamily="34" charset="-128"/>
            </a:endParaRPr>
          </a:p>
        </p:txBody>
      </p:sp>
      <p:sp>
        <p:nvSpPr>
          <p:cNvPr id="33796" name="5 Marcador de pie de página"/>
          <p:cNvSpPr>
            <a:spLocks noGrp="1"/>
          </p:cNvSpPr>
          <p:nvPr>
            <p:ph type="ftr" sz="quarter" idx="12"/>
          </p:nvPr>
        </p:nvSpPr>
        <p:spPr>
          <a:noFill/>
        </p:spPr>
        <p:txBody>
          <a:bodyPr/>
          <a:lstStyle/>
          <a:p>
            <a:pPr defTabSz="912813"/>
            <a:r>
              <a:rPr lang="es-ES_tradnl" smtClean="0">
                <a:ea typeface="ＭＳ Ｐゴシック" pitchFamily="34" charset="-128"/>
              </a:rPr>
              <a:t>9012-Economia Europea</a:t>
            </a:r>
          </a:p>
        </p:txBody>
      </p:sp>
      <p:sp>
        <p:nvSpPr>
          <p:cNvPr id="32773" name="Rectangle 2"/>
          <p:cNvSpPr>
            <a:spLocks noGrp="1" noChangeArrowheads="1"/>
          </p:cNvSpPr>
          <p:nvPr>
            <p:ph type="body" idx="1"/>
          </p:nvPr>
        </p:nvSpPr>
        <p:spPr>
          <a:xfrm>
            <a:off x="344488" y="908050"/>
            <a:ext cx="9217025" cy="5113338"/>
          </a:xfrm>
        </p:spPr>
        <p:txBody>
          <a:bodyPr/>
          <a:lstStyle/>
          <a:p>
            <a:pPr eaLnBrk="1" hangingPunct="1">
              <a:lnSpc>
                <a:spcPct val="80000"/>
              </a:lnSpc>
              <a:spcBef>
                <a:spcPct val="40000"/>
              </a:spcBef>
              <a:defRPr/>
            </a:pPr>
            <a:endParaRPr lang="es-ES" sz="800" dirty="0" smtClean="0"/>
          </a:p>
          <a:p>
            <a:pPr eaLnBrk="1" hangingPunct="1">
              <a:spcBef>
                <a:spcPct val="40000"/>
              </a:spcBef>
              <a:buClr>
                <a:srgbClr val="058AD4"/>
              </a:buClr>
              <a:buFont typeface="Wingdings" pitchFamily="2" charset="2"/>
              <a:buChar char="§"/>
              <a:defRPr/>
            </a:pPr>
            <a:r>
              <a:rPr lang="en-US" sz="2000" dirty="0" smtClean="0"/>
              <a:t>During 1991-1999, we proxy </a:t>
            </a:r>
            <a:r>
              <a:rPr lang="en-US" sz="2000" i="1" dirty="0" smtClean="0"/>
              <a:t>exposure to the treatment </a:t>
            </a:r>
            <a:r>
              <a:rPr lang="en-US" sz="2000" dirty="0" smtClean="0"/>
              <a:t>by three different indicators representing the fraction of people studying under the LOGSE. </a:t>
            </a:r>
          </a:p>
          <a:p>
            <a:pPr lvl="1" eaLnBrk="1" hangingPunct="1">
              <a:spcBef>
                <a:spcPct val="40000"/>
              </a:spcBef>
              <a:buClr>
                <a:srgbClr val="058AD4"/>
              </a:buClr>
              <a:buFont typeface="Wingdings" pitchFamily="2" charset="2"/>
              <a:buChar char="Ø"/>
              <a:defRPr/>
            </a:pPr>
            <a:r>
              <a:rPr lang="en-US" sz="2000" dirty="0" smtClean="0"/>
              <a:t>We know that in a particular region and year, the proportion of students within a certain age band under the LOGSE system was x. We then allocate this x to that individual according to his/her date of birth, which becomes his/her </a:t>
            </a:r>
            <a:r>
              <a:rPr lang="en-US" sz="2000" i="1" dirty="0" smtClean="0"/>
              <a:t>index of exposure of the LOGSE </a:t>
            </a:r>
            <a:r>
              <a:rPr lang="en-US" sz="2000" dirty="0" smtClean="0"/>
              <a:t>as in </a:t>
            </a:r>
            <a:r>
              <a:rPr lang="en-US" sz="2000" dirty="0" err="1" smtClean="0"/>
              <a:t>Duflo</a:t>
            </a:r>
            <a:r>
              <a:rPr lang="en-US" sz="2000" dirty="0" smtClean="0"/>
              <a:t> (2000), Donahue and </a:t>
            </a:r>
            <a:r>
              <a:rPr lang="en-US" sz="2000" dirty="0" err="1" smtClean="0"/>
              <a:t>Lewitt</a:t>
            </a:r>
            <a:r>
              <a:rPr lang="en-US" sz="2000" dirty="0" smtClean="0"/>
              <a:t> (2001) or </a:t>
            </a:r>
            <a:r>
              <a:rPr lang="en-US" sz="2000" dirty="0" err="1" smtClean="0"/>
              <a:t>Wolfers</a:t>
            </a:r>
            <a:r>
              <a:rPr lang="en-US" sz="2000" dirty="0" smtClean="0"/>
              <a:t> (2006). </a:t>
            </a:r>
          </a:p>
          <a:p>
            <a:pPr lvl="1" eaLnBrk="1" hangingPunct="1">
              <a:spcBef>
                <a:spcPct val="40000"/>
              </a:spcBef>
              <a:buClr>
                <a:srgbClr val="058AD4"/>
              </a:buClr>
              <a:buFont typeface="Wingdings" pitchFamily="2" charset="2"/>
              <a:buChar char="Ø"/>
              <a:defRPr/>
            </a:pPr>
            <a:r>
              <a:rPr lang="en-US" sz="2000" dirty="0" smtClean="0"/>
              <a:t>Instruments of the exposure to the treatment</a:t>
            </a:r>
          </a:p>
          <a:p>
            <a:pPr lvl="2" eaLnBrk="1" hangingPunct="1">
              <a:spcBef>
                <a:spcPct val="40000"/>
              </a:spcBef>
              <a:buClr>
                <a:srgbClr val="058AD4"/>
              </a:buClr>
              <a:buFont typeface="Wingdings" pitchFamily="2" charset="2"/>
              <a:buChar char="ü"/>
            </a:pPr>
            <a:r>
              <a:rPr lang="en-GB" sz="2000" dirty="0" smtClean="0">
                <a:solidFill>
                  <a:srgbClr val="7030A0"/>
                </a:solidFill>
              </a:rPr>
              <a:t>Exposure to ESO at ages 12-17</a:t>
            </a:r>
          </a:p>
          <a:p>
            <a:pPr lvl="2" eaLnBrk="1" hangingPunct="1">
              <a:spcBef>
                <a:spcPct val="40000"/>
              </a:spcBef>
              <a:buClr>
                <a:srgbClr val="058AD4"/>
              </a:buClr>
              <a:buNone/>
            </a:pPr>
            <a:r>
              <a:rPr lang="en-GB" sz="2000" dirty="0" smtClean="0">
                <a:solidFill>
                  <a:srgbClr val="7030A0"/>
                </a:solidFill>
              </a:rPr>
              <a:t>	or Lower ESO </a:t>
            </a:r>
            <a:r>
              <a:rPr lang="en-GB" sz="2000" dirty="0" smtClean="0"/>
              <a:t>/ (</a:t>
            </a:r>
            <a:r>
              <a:rPr lang="en-GB" sz="2000" dirty="0" smtClean="0">
                <a:solidFill>
                  <a:srgbClr val="7030A0"/>
                </a:solidFill>
              </a:rPr>
              <a:t>Lower ESO </a:t>
            </a:r>
            <a:r>
              <a:rPr lang="en-GB" sz="2000" dirty="0" smtClean="0"/>
              <a:t>+ </a:t>
            </a:r>
            <a:r>
              <a:rPr lang="en-GB" sz="2000" dirty="0" smtClean="0">
                <a:solidFill>
                  <a:srgbClr val="C00000"/>
                </a:solidFill>
              </a:rPr>
              <a:t>7 EGB + 8 EGB</a:t>
            </a:r>
            <a:r>
              <a:rPr lang="en-GB" sz="2000" dirty="0" smtClean="0"/>
              <a:t>): % of students aged 12 and 13 years old that are under the </a:t>
            </a:r>
            <a:r>
              <a:rPr lang="en-GB" sz="2000" dirty="0" smtClean="0">
                <a:solidFill>
                  <a:srgbClr val="7030A0"/>
                </a:solidFill>
              </a:rPr>
              <a:t>LOGSE</a:t>
            </a:r>
            <a:r>
              <a:rPr lang="en-GB" sz="2000" dirty="0" smtClean="0"/>
              <a:t>; </a:t>
            </a:r>
            <a:endParaRPr lang="en-GB" sz="2000" dirty="0" smtClean="0">
              <a:solidFill>
                <a:srgbClr val="7030A0"/>
              </a:solidFill>
            </a:endParaRPr>
          </a:p>
          <a:p>
            <a:pPr lvl="2" eaLnBrk="1" hangingPunct="1">
              <a:spcBef>
                <a:spcPct val="40000"/>
              </a:spcBef>
              <a:buClr>
                <a:srgbClr val="058AD4"/>
              </a:buClr>
              <a:buNone/>
            </a:pPr>
            <a:r>
              <a:rPr lang="en-GB" sz="2000" dirty="0" smtClean="0">
                <a:solidFill>
                  <a:srgbClr val="7030A0"/>
                </a:solidFill>
              </a:rPr>
              <a:t>	+  FRACTION STUDYING </a:t>
            </a:r>
            <a:r>
              <a:rPr lang="en-GB" sz="2000" dirty="0" smtClean="0"/>
              <a:t> </a:t>
            </a:r>
            <a:r>
              <a:rPr lang="en-GB" sz="2000" dirty="0" smtClean="0">
                <a:solidFill>
                  <a:srgbClr val="C00000"/>
                </a:solidFill>
              </a:rPr>
              <a:t>FP-I</a:t>
            </a:r>
            <a:r>
              <a:rPr lang="en-GB" sz="2000" dirty="0" smtClean="0"/>
              <a:t> </a:t>
            </a:r>
          </a:p>
          <a:p>
            <a:pPr lvl="1" eaLnBrk="1" hangingPunct="1">
              <a:spcBef>
                <a:spcPct val="40000"/>
              </a:spcBef>
              <a:buClr>
                <a:srgbClr val="058AD4"/>
              </a:buClr>
              <a:buFont typeface="Wingdings" pitchFamily="2" charset="2"/>
              <a:buChar char="Ø"/>
              <a:defRPr/>
            </a:pPr>
            <a:r>
              <a:rPr lang="en-GB" sz="2000" dirty="0" smtClean="0"/>
              <a:t>Other covariates: Fam. </a:t>
            </a:r>
            <a:r>
              <a:rPr lang="en-GB" sz="2000" dirty="0" err="1" smtClean="0"/>
              <a:t>Charact</a:t>
            </a:r>
            <a:r>
              <a:rPr lang="en-GB" sz="2000" dirty="0" smtClean="0"/>
              <a:t>., LM+BC, other.....</a:t>
            </a:r>
            <a:endParaRPr lang="en-US" sz="2000" dirty="0" smtClean="0"/>
          </a:p>
        </p:txBody>
      </p:sp>
      <p:sp>
        <p:nvSpPr>
          <p:cNvPr id="33798" name="Rectangle 3"/>
          <p:cNvSpPr>
            <a:spLocks noGrp="1" noChangeArrowheads="1"/>
          </p:cNvSpPr>
          <p:nvPr>
            <p:ph type="title"/>
          </p:nvPr>
        </p:nvSpPr>
        <p:spPr>
          <a:xfrm>
            <a:off x="3152800" y="404664"/>
            <a:ext cx="6337300" cy="520700"/>
          </a:xfrm>
          <a:noFill/>
        </p:spPr>
        <p:txBody>
          <a:bodyPr/>
          <a:lstStyle/>
          <a:p>
            <a:pPr eaLnBrk="1" hangingPunct="1"/>
            <a:r>
              <a:rPr lang="en-GB" sz="2400" dirty="0" smtClean="0">
                <a:solidFill>
                  <a:srgbClr val="0066CC"/>
                </a:solidFill>
              </a:rPr>
              <a:t>Exercise II-III (c): Methodology</a:t>
            </a:r>
            <a:endParaRPr lang="en-US" sz="2400" dirty="0" smtClean="0">
              <a:solidFill>
                <a:srgbClr val="0066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Título"/>
          <p:cNvSpPr>
            <a:spLocks noGrp="1"/>
          </p:cNvSpPr>
          <p:nvPr>
            <p:ph type="title"/>
          </p:nvPr>
        </p:nvSpPr>
        <p:spPr>
          <a:xfrm>
            <a:off x="631825" y="188640"/>
            <a:ext cx="9274175" cy="431800"/>
          </a:xfrm>
        </p:spPr>
        <p:txBody>
          <a:bodyPr/>
          <a:lstStyle/>
          <a:p>
            <a:r>
              <a:rPr lang="es-ES" dirty="0" err="1" smtClean="0"/>
              <a:t>The</a:t>
            </a:r>
            <a:r>
              <a:rPr lang="es-ES" dirty="0" smtClean="0"/>
              <a:t> </a:t>
            </a:r>
            <a:r>
              <a:rPr lang="es-ES" dirty="0" err="1" smtClean="0"/>
              <a:t>probability</a:t>
            </a:r>
            <a:r>
              <a:rPr lang="es-ES" dirty="0" smtClean="0"/>
              <a:t> of </a:t>
            </a:r>
            <a:r>
              <a:rPr lang="es-ES" dirty="0" err="1" smtClean="0"/>
              <a:t>dropout</a:t>
            </a:r>
            <a:r>
              <a:rPr lang="es-ES" dirty="0" smtClean="0"/>
              <a:t>. 1976-1986 </a:t>
            </a:r>
            <a:r>
              <a:rPr lang="es-ES" dirty="0" err="1" smtClean="0"/>
              <a:t>cohorts</a:t>
            </a:r>
            <a:r>
              <a:rPr lang="es-ES" dirty="0" smtClean="0"/>
              <a:t> </a:t>
            </a:r>
            <a:r>
              <a:rPr lang="es-ES" dirty="0" err="1" smtClean="0"/>
              <a:t>interviewed</a:t>
            </a:r>
            <a:r>
              <a:rPr lang="es-ES" dirty="0" smtClean="0"/>
              <a:t> at </a:t>
            </a:r>
            <a:r>
              <a:rPr lang="es-ES" dirty="0" err="1" smtClean="0"/>
              <a:t>ages</a:t>
            </a:r>
            <a:r>
              <a:rPr lang="es-ES" dirty="0" smtClean="0"/>
              <a:t> 18-24 in 1995-2010.</a:t>
            </a:r>
            <a:br>
              <a:rPr lang="es-ES" dirty="0" smtClean="0"/>
            </a:br>
            <a:endParaRPr lang="es-ES" dirty="0" smtClean="0"/>
          </a:p>
        </p:txBody>
      </p:sp>
      <p:sp>
        <p:nvSpPr>
          <p:cNvPr id="111619" name="3 Marcador de fecha"/>
          <p:cNvSpPr>
            <a:spLocks noGrp="1"/>
          </p:cNvSpPr>
          <p:nvPr>
            <p:ph type="dt" sz="quarter" idx="10"/>
          </p:nvPr>
        </p:nvSpPr>
        <p:spPr>
          <a:noFill/>
        </p:spPr>
        <p:txBody>
          <a:bodyPr/>
          <a:lstStyle/>
          <a:p>
            <a:fld id="{A3D54244-B984-4413-B67E-FB5DE7ACD285}" type="datetime1">
              <a:rPr lang="es-ES" smtClean="0">
                <a:ea typeface="ＭＳ Ｐゴシック" pitchFamily="34" charset="-128"/>
              </a:rPr>
              <a:pPr/>
              <a:t>21/06/2013</a:t>
            </a:fld>
            <a:endParaRPr lang="es-ES" smtClean="0">
              <a:ea typeface="ＭＳ Ｐゴシック" pitchFamily="34" charset="-128"/>
            </a:endParaRPr>
          </a:p>
        </p:txBody>
      </p:sp>
      <p:sp>
        <p:nvSpPr>
          <p:cNvPr id="111620" name="4 Marcador de número de diapositiva"/>
          <p:cNvSpPr>
            <a:spLocks noGrp="1"/>
          </p:cNvSpPr>
          <p:nvPr>
            <p:ph type="sldNum" sz="quarter" idx="11"/>
          </p:nvPr>
        </p:nvSpPr>
        <p:spPr>
          <a:noFill/>
        </p:spPr>
        <p:txBody>
          <a:bodyPr/>
          <a:lstStyle/>
          <a:p>
            <a:fld id="{7BC0E0E0-AE81-4135-AD54-65CA532F2F91}" type="slidenum">
              <a:rPr lang="es-ES" smtClean="0">
                <a:ea typeface="ＭＳ Ｐゴシック" pitchFamily="34" charset="-128"/>
              </a:rPr>
              <a:pPr/>
              <a:t>19</a:t>
            </a:fld>
            <a:endParaRPr lang="es-ES" smtClean="0">
              <a:ea typeface="ＭＳ Ｐゴシック" pitchFamily="34" charset="-128"/>
            </a:endParaRPr>
          </a:p>
        </p:txBody>
      </p:sp>
      <p:pic>
        <p:nvPicPr>
          <p:cNvPr id="112642" name="Picture 2"/>
          <p:cNvPicPr>
            <a:picLocks noGrp="1" noChangeAspect="1" noChangeArrowheads="1"/>
          </p:cNvPicPr>
          <p:nvPr>
            <p:ph idx="1"/>
          </p:nvPr>
        </p:nvPicPr>
        <p:blipFill>
          <a:blip r:embed="rId2" cstate="print"/>
          <a:srcRect/>
          <a:stretch>
            <a:fillRect/>
          </a:stretch>
        </p:blipFill>
        <p:spPr bwMode="auto">
          <a:xfrm>
            <a:off x="848544" y="620688"/>
            <a:ext cx="7920880" cy="6021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title"/>
          </p:nvPr>
        </p:nvSpPr>
        <p:spPr>
          <a:xfrm>
            <a:off x="6321152" y="692696"/>
            <a:ext cx="3368824" cy="520700"/>
          </a:xfrm>
          <a:noFill/>
        </p:spPr>
        <p:txBody>
          <a:bodyPr/>
          <a:lstStyle/>
          <a:p>
            <a:pPr eaLnBrk="1" hangingPunct="1"/>
            <a:r>
              <a:rPr lang="en-GB" sz="2400" dirty="0" smtClean="0">
                <a:solidFill>
                  <a:srgbClr val="0066CC"/>
                </a:solidFill>
              </a:rPr>
              <a:t>Motivation</a:t>
            </a:r>
            <a:endParaRPr lang="en-US" sz="2400" dirty="0" smtClean="0">
              <a:solidFill>
                <a:srgbClr val="0066CC"/>
              </a:solidFill>
            </a:endParaRPr>
          </a:p>
        </p:txBody>
      </p:sp>
      <p:sp>
        <p:nvSpPr>
          <p:cNvPr id="15365" name="Rectangle 2"/>
          <p:cNvSpPr>
            <a:spLocks noGrp="1" noChangeArrowheads="1"/>
          </p:cNvSpPr>
          <p:nvPr>
            <p:ph idx="1"/>
          </p:nvPr>
        </p:nvSpPr>
        <p:spPr>
          <a:xfrm>
            <a:off x="488504" y="1196974"/>
            <a:ext cx="8928991" cy="5112345"/>
          </a:xfrm>
        </p:spPr>
        <p:txBody>
          <a:bodyPr/>
          <a:lstStyle/>
          <a:p>
            <a:pPr eaLnBrk="1" hangingPunct="1">
              <a:lnSpc>
                <a:spcPct val="90000"/>
              </a:lnSpc>
              <a:spcBef>
                <a:spcPct val="40000"/>
              </a:spcBef>
              <a:defRPr/>
            </a:pPr>
            <a:endParaRPr lang="es-ES" sz="800" dirty="0" smtClean="0"/>
          </a:p>
          <a:p>
            <a:pPr eaLnBrk="1" hangingPunct="1">
              <a:spcBef>
                <a:spcPct val="40000"/>
              </a:spcBef>
              <a:buClr>
                <a:srgbClr val="058AD4"/>
              </a:buClr>
              <a:buFont typeface="Wingdings" pitchFamily="2" charset="2"/>
              <a:buChar char="§"/>
              <a:defRPr/>
            </a:pPr>
            <a:r>
              <a:rPr lang="en-GB" sz="2400" smtClean="0"/>
              <a:t>Dropout </a:t>
            </a:r>
            <a:r>
              <a:rPr lang="en-GB" sz="2400" dirty="0" smtClean="0"/>
              <a:t>rates are key to the public debate on education because they affect the overall economic performance by worsening the perspectives on the labour market and society (unemployment, social exclusion, criminal activity).</a:t>
            </a:r>
          </a:p>
          <a:p>
            <a:pPr eaLnBrk="1" hangingPunct="1">
              <a:spcBef>
                <a:spcPct val="40000"/>
              </a:spcBef>
              <a:buClr>
                <a:srgbClr val="058AD4"/>
              </a:buClr>
              <a:buFont typeface="Wingdings" pitchFamily="2" charset="2"/>
              <a:buChar char="§"/>
              <a:defRPr/>
            </a:pPr>
            <a:r>
              <a:rPr lang="en-GB" sz="2400" dirty="0" smtClean="0"/>
              <a:t>LOGSE: probably the only educational reform in Europe increasing (sustaining) dropout </a:t>
            </a:r>
            <a:r>
              <a:rPr lang="en-GB" sz="2400" dirty="0" smtClean="0"/>
              <a:t>rates</a:t>
            </a:r>
          </a:p>
          <a:p>
            <a:pPr lvl="1" eaLnBrk="1" hangingPunct="1">
              <a:spcBef>
                <a:spcPct val="40000"/>
              </a:spcBef>
              <a:buClr>
                <a:srgbClr val="058AD4"/>
              </a:buClr>
              <a:buFont typeface="Wingdings" pitchFamily="2" charset="2"/>
              <a:buChar char="§"/>
              <a:defRPr/>
            </a:pPr>
            <a:r>
              <a:rPr lang="en-GB" sz="2400" dirty="0" smtClean="0"/>
              <a:t>Key factor: removal of the FP-I track</a:t>
            </a:r>
          </a:p>
          <a:p>
            <a:pPr eaLnBrk="1" hangingPunct="1">
              <a:spcBef>
                <a:spcPct val="40000"/>
              </a:spcBef>
              <a:buClr>
                <a:srgbClr val="058AD4"/>
              </a:buClr>
              <a:buFont typeface="Wingdings" pitchFamily="2" charset="2"/>
              <a:buChar char="§"/>
              <a:defRPr/>
            </a:pPr>
            <a:r>
              <a:rPr lang="en-GB" sz="2400" dirty="0" smtClean="0"/>
              <a:t>If the key factor is the FP-I, then reintroduction o a lower vocational track may help reducing dropout rates.</a:t>
            </a: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eaLnBrk="1" hangingPunct="1">
              <a:lnSpc>
                <a:spcPct val="90000"/>
              </a:lnSpc>
              <a:spcBef>
                <a:spcPct val="40000"/>
              </a:spcBef>
              <a:buFontTx/>
              <a:buNone/>
              <a:defRPr/>
            </a:pPr>
            <a:endParaRPr lang="en-GB" sz="2400" dirty="0" smtClean="0"/>
          </a:p>
        </p:txBody>
      </p:sp>
      <p:sp>
        <p:nvSpPr>
          <p:cNvPr id="96260" name="3 Marcador de fecha"/>
          <p:cNvSpPr>
            <a:spLocks noGrp="1"/>
          </p:cNvSpPr>
          <p:nvPr>
            <p:ph type="dt" sz="quarter" idx="10"/>
          </p:nvPr>
        </p:nvSpPr>
        <p:spPr>
          <a:noFill/>
        </p:spPr>
        <p:txBody>
          <a:bodyPr/>
          <a:lstStyle/>
          <a:p>
            <a:fld id="{B08779A3-DC8B-4ED8-8573-9807B6B2DEE7}" type="datetime1">
              <a:rPr lang="es-ES" smtClean="0">
                <a:ea typeface="ＭＳ Ｐゴシック" pitchFamily="34" charset="-128"/>
              </a:rPr>
              <a:pPr/>
              <a:t>21/06/2013</a:t>
            </a:fld>
            <a:endParaRPr lang="es-ES" smtClean="0">
              <a:ea typeface="ＭＳ Ｐゴシック" pitchFamily="34" charset="-128"/>
            </a:endParaRPr>
          </a:p>
        </p:txBody>
      </p:sp>
      <p:sp>
        <p:nvSpPr>
          <p:cNvPr id="96261" name="4 Marcador de número de diapositiva"/>
          <p:cNvSpPr>
            <a:spLocks noGrp="1"/>
          </p:cNvSpPr>
          <p:nvPr>
            <p:ph type="sldNum" sz="quarter" idx="11"/>
          </p:nvPr>
        </p:nvSpPr>
        <p:spPr>
          <a:noFill/>
        </p:spPr>
        <p:txBody>
          <a:bodyPr/>
          <a:lstStyle/>
          <a:p>
            <a:fld id="{86CDC340-5F5A-4E31-8EBA-48067CB45565}" type="slidenum">
              <a:rPr lang="es-ES" smtClean="0">
                <a:ea typeface="ＭＳ Ｐゴシック" pitchFamily="34" charset="-128"/>
              </a:rPr>
              <a:pPr/>
              <a:t>2</a:t>
            </a:fld>
            <a:endParaRPr lang="es-ES"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3 Marcador de fecha"/>
          <p:cNvSpPr>
            <a:spLocks noGrp="1"/>
          </p:cNvSpPr>
          <p:nvPr>
            <p:ph type="dt" sz="quarter" idx="10"/>
          </p:nvPr>
        </p:nvSpPr>
        <p:spPr>
          <a:noFill/>
        </p:spPr>
        <p:txBody>
          <a:bodyPr/>
          <a:lstStyle/>
          <a:p>
            <a:fld id="{043453A1-3AF8-4EF0-B7EE-003171F198F5}" type="datetime1">
              <a:rPr lang="es-ES" smtClean="0">
                <a:ea typeface="ＭＳ Ｐゴシック" pitchFamily="34" charset="-128"/>
              </a:rPr>
              <a:pPr/>
              <a:t>21/06/2013</a:t>
            </a:fld>
            <a:endParaRPr lang="es-ES" smtClean="0">
              <a:ea typeface="ＭＳ Ｐゴシック" pitchFamily="34" charset="-128"/>
            </a:endParaRPr>
          </a:p>
        </p:txBody>
      </p:sp>
      <p:sp>
        <p:nvSpPr>
          <p:cNvPr id="112643" name="4 Marcador de número de diapositiva"/>
          <p:cNvSpPr>
            <a:spLocks noGrp="1"/>
          </p:cNvSpPr>
          <p:nvPr>
            <p:ph type="sldNum" sz="quarter" idx="11"/>
          </p:nvPr>
        </p:nvSpPr>
        <p:spPr>
          <a:noFill/>
        </p:spPr>
        <p:txBody>
          <a:bodyPr/>
          <a:lstStyle/>
          <a:p>
            <a:fld id="{2B884C24-6A07-4F28-A5CC-4E9F3FA4B6C8}" type="slidenum">
              <a:rPr lang="es-ES" smtClean="0">
                <a:ea typeface="ＭＳ Ｐゴシック" pitchFamily="34" charset="-128"/>
              </a:rPr>
              <a:pPr/>
              <a:t>20</a:t>
            </a:fld>
            <a:endParaRPr lang="es-ES" smtClean="0">
              <a:ea typeface="ＭＳ Ｐゴシック" pitchFamily="34" charset="-128"/>
            </a:endParaRPr>
          </a:p>
        </p:txBody>
      </p:sp>
      <p:sp>
        <p:nvSpPr>
          <p:cNvPr id="7" name="1 Título"/>
          <p:cNvSpPr txBox="1">
            <a:spLocks/>
          </p:cNvSpPr>
          <p:nvPr/>
        </p:nvSpPr>
        <p:spPr bwMode="auto">
          <a:xfrm>
            <a:off x="631825" y="260350"/>
            <a:ext cx="9274175" cy="431800"/>
          </a:xfrm>
          <a:prstGeom prst="rect">
            <a:avLst/>
          </a:prstGeom>
          <a:noFill/>
          <a:ln w="9525">
            <a:noFill/>
            <a:miter lim="800000"/>
            <a:headEnd/>
            <a:tailEnd/>
          </a:ln>
        </p:spPr>
        <p:txBody>
          <a:bodyPr anchor="ctr"/>
          <a:lstStyle/>
          <a:p>
            <a:pPr eaLnBrk="0" hangingPunct="0">
              <a:spcBef>
                <a:spcPct val="0"/>
              </a:spcBef>
              <a:defRPr/>
            </a:pPr>
            <a:r>
              <a:rPr lang="es-ES_tradnl" sz="1400" b="1" i="1" kern="0" dirty="0" err="1" smtClean="0">
                <a:solidFill>
                  <a:srgbClr val="058AD4"/>
                </a:solidFill>
                <a:latin typeface="+mj-lt"/>
                <a:ea typeface="+mj-ea"/>
                <a:cs typeface="+mj-cs"/>
              </a:rPr>
              <a:t>Track</a:t>
            </a:r>
            <a:r>
              <a:rPr lang="es-ES_tradnl" sz="1400" b="1" i="1" kern="0" dirty="0" smtClean="0">
                <a:solidFill>
                  <a:srgbClr val="058AD4"/>
                </a:solidFill>
                <a:latin typeface="+mj-lt"/>
                <a:ea typeface="+mj-ea"/>
                <a:cs typeface="+mj-cs"/>
              </a:rPr>
              <a:t> </a:t>
            </a:r>
            <a:r>
              <a:rPr lang="es-ES_tradnl" sz="1400" b="1" i="1" kern="0" dirty="0" err="1" smtClean="0">
                <a:solidFill>
                  <a:srgbClr val="058AD4"/>
                </a:solidFill>
                <a:latin typeface="+mj-lt"/>
                <a:ea typeface="+mj-ea"/>
                <a:cs typeface="+mj-cs"/>
              </a:rPr>
              <a:t>choice</a:t>
            </a:r>
            <a:r>
              <a:rPr lang="es-ES_tradnl" sz="1400" b="1" i="1" kern="0" dirty="0" smtClean="0">
                <a:solidFill>
                  <a:srgbClr val="058AD4"/>
                </a:solidFill>
                <a:latin typeface="+mj-lt"/>
                <a:ea typeface="+mj-ea"/>
                <a:cs typeface="+mj-cs"/>
              </a:rPr>
              <a:t> </a:t>
            </a:r>
            <a:endParaRPr lang="es-ES" sz="1400" b="1" i="1" kern="0" dirty="0">
              <a:solidFill>
                <a:srgbClr val="058AD4"/>
              </a:solidFill>
              <a:latin typeface="+mj-lt"/>
              <a:ea typeface="+mj-ea"/>
              <a:cs typeface="+mj-cs"/>
            </a:endParaRPr>
          </a:p>
        </p:txBody>
      </p:sp>
      <p:pic>
        <p:nvPicPr>
          <p:cNvPr id="114690" name="Picture 2"/>
          <p:cNvPicPr>
            <a:picLocks noGrp="1" noChangeAspect="1" noChangeArrowheads="1"/>
          </p:cNvPicPr>
          <p:nvPr>
            <p:ph idx="1"/>
          </p:nvPr>
        </p:nvPicPr>
        <p:blipFill>
          <a:blip r:embed="rId2" cstate="print"/>
          <a:srcRect/>
          <a:stretch>
            <a:fillRect/>
          </a:stretch>
        </p:blipFill>
        <p:spPr bwMode="auto">
          <a:xfrm>
            <a:off x="848544" y="620688"/>
            <a:ext cx="8136904"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3"/>
          <p:cNvSpPr>
            <a:spLocks noGrp="1" noChangeArrowheads="1"/>
          </p:cNvSpPr>
          <p:nvPr>
            <p:ph type="title"/>
          </p:nvPr>
        </p:nvSpPr>
        <p:spPr>
          <a:xfrm>
            <a:off x="5457056" y="332656"/>
            <a:ext cx="3305175" cy="520700"/>
          </a:xfrm>
          <a:noFill/>
        </p:spPr>
        <p:txBody>
          <a:bodyPr/>
          <a:lstStyle/>
          <a:p>
            <a:pPr eaLnBrk="1" hangingPunct="1"/>
            <a:r>
              <a:rPr lang="en-GB" sz="2800" dirty="0" smtClean="0">
                <a:solidFill>
                  <a:srgbClr val="0066CC"/>
                </a:solidFill>
              </a:rPr>
              <a:t>Conclusions (I)</a:t>
            </a:r>
            <a:endParaRPr lang="en-US" sz="2800" dirty="0" smtClean="0">
              <a:solidFill>
                <a:srgbClr val="0066CC"/>
              </a:solidFill>
            </a:endParaRPr>
          </a:p>
        </p:txBody>
      </p:sp>
      <p:sp>
        <p:nvSpPr>
          <p:cNvPr id="114691" name="Rectangle 2"/>
          <p:cNvSpPr>
            <a:spLocks noGrp="1" noChangeArrowheads="1"/>
          </p:cNvSpPr>
          <p:nvPr>
            <p:ph idx="1"/>
          </p:nvPr>
        </p:nvSpPr>
        <p:spPr>
          <a:xfrm>
            <a:off x="415925" y="908050"/>
            <a:ext cx="9490075" cy="5473700"/>
          </a:xfrm>
        </p:spPr>
        <p:txBody>
          <a:bodyPr/>
          <a:lstStyle/>
          <a:p>
            <a:pPr eaLnBrk="1" hangingPunct="1">
              <a:spcBef>
                <a:spcPct val="40000"/>
              </a:spcBef>
            </a:pPr>
            <a:endParaRPr lang="es-ES" sz="900" dirty="0" smtClean="0"/>
          </a:p>
          <a:p>
            <a:r>
              <a:rPr lang="en-US" sz="2400" dirty="0" smtClean="0"/>
              <a:t>Results show a positive relationship between the LOGSE and the incidence of school dropout for men. The effect is the opposite for women.</a:t>
            </a:r>
          </a:p>
          <a:p>
            <a:pPr lvl="1"/>
            <a:r>
              <a:rPr lang="en-GB" sz="2400" dirty="0" smtClean="0"/>
              <a:t>The abolishment of FP-1 (Lower Vocational studies) for children aged 14 to 16 years old that took place after the implementation of the LOGSE had a negative impact on the willingness to continue studying. </a:t>
            </a:r>
          </a:p>
          <a:p>
            <a:pPr lvl="2"/>
            <a:r>
              <a:rPr lang="en-GB" sz="2400" dirty="0" smtClean="0"/>
              <a:t>Thus, for girls mixing the good and the bad students in the same class (in the last two courses of the new track) is likely to have negative consequences. </a:t>
            </a:r>
          </a:p>
          <a:p>
            <a:r>
              <a:rPr lang="en-GB" sz="2400" dirty="0" smtClean="0"/>
              <a:t>Track choice: Removal of FP-1 lowered the probability of choosing the vocational track.</a:t>
            </a:r>
          </a:p>
          <a:p>
            <a:endParaRPr lang="en-GB" sz="1800" dirty="0" smtClean="0"/>
          </a:p>
          <a:p>
            <a:endParaRPr lang="es-ES" sz="1800" dirty="0" smtClean="0"/>
          </a:p>
        </p:txBody>
      </p:sp>
      <p:sp>
        <p:nvSpPr>
          <p:cNvPr id="114692" name="3 Marcador de fecha"/>
          <p:cNvSpPr>
            <a:spLocks noGrp="1"/>
          </p:cNvSpPr>
          <p:nvPr>
            <p:ph type="dt" sz="quarter" idx="10"/>
          </p:nvPr>
        </p:nvSpPr>
        <p:spPr>
          <a:noFill/>
        </p:spPr>
        <p:txBody>
          <a:bodyPr/>
          <a:lstStyle/>
          <a:p>
            <a:fld id="{5F93D487-E9AF-4F74-971C-88FB720F70A0}" type="datetime1">
              <a:rPr lang="es-ES" smtClean="0">
                <a:ea typeface="ＭＳ Ｐゴシック" pitchFamily="34" charset="-128"/>
              </a:rPr>
              <a:pPr/>
              <a:t>21/06/2013</a:t>
            </a:fld>
            <a:endParaRPr lang="es-ES" smtClean="0">
              <a:ea typeface="ＭＳ Ｐゴシック" pitchFamily="34" charset="-128"/>
            </a:endParaRPr>
          </a:p>
        </p:txBody>
      </p:sp>
      <p:sp>
        <p:nvSpPr>
          <p:cNvPr id="114693" name="4 Marcador de número de diapositiva"/>
          <p:cNvSpPr>
            <a:spLocks noGrp="1"/>
          </p:cNvSpPr>
          <p:nvPr>
            <p:ph type="sldNum" sz="quarter" idx="11"/>
          </p:nvPr>
        </p:nvSpPr>
        <p:spPr>
          <a:noFill/>
        </p:spPr>
        <p:txBody>
          <a:bodyPr/>
          <a:lstStyle/>
          <a:p>
            <a:fld id="{AAB40AFB-A7B2-476E-967E-899010370E98}" type="slidenum">
              <a:rPr lang="es-ES" smtClean="0">
                <a:ea typeface="ＭＳ Ｐゴシック" pitchFamily="34" charset="-128"/>
              </a:rPr>
              <a:pPr/>
              <a:t>21</a:t>
            </a:fld>
            <a:endParaRPr lang="es-ES" smtClean="0">
              <a:ea typeface="ＭＳ Ｐゴシック"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3"/>
          <p:cNvSpPr>
            <a:spLocks noGrp="1" noChangeArrowheads="1"/>
          </p:cNvSpPr>
          <p:nvPr>
            <p:ph type="title"/>
          </p:nvPr>
        </p:nvSpPr>
        <p:spPr>
          <a:xfrm>
            <a:off x="5961063" y="260350"/>
            <a:ext cx="3305175" cy="520700"/>
          </a:xfrm>
          <a:noFill/>
        </p:spPr>
        <p:txBody>
          <a:bodyPr/>
          <a:lstStyle/>
          <a:p>
            <a:pPr eaLnBrk="1" hangingPunct="1"/>
            <a:r>
              <a:rPr lang="en-GB" sz="2800" smtClean="0">
                <a:solidFill>
                  <a:srgbClr val="0066CC"/>
                </a:solidFill>
              </a:rPr>
              <a:t>Conclusions</a:t>
            </a:r>
            <a:endParaRPr lang="en-US" sz="2800" smtClean="0">
              <a:solidFill>
                <a:srgbClr val="0066CC"/>
              </a:solidFill>
            </a:endParaRPr>
          </a:p>
        </p:txBody>
      </p:sp>
      <p:sp>
        <p:nvSpPr>
          <p:cNvPr id="115715" name="Rectangle 2"/>
          <p:cNvSpPr>
            <a:spLocks noGrp="1" noChangeArrowheads="1"/>
          </p:cNvSpPr>
          <p:nvPr>
            <p:ph idx="1"/>
          </p:nvPr>
        </p:nvSpPr>
        <p:spPr>
          <a:xfrm>
            <a:off x="415925" y="908050"/>
            <a:ext cx="9490075" cy="5473700"/>
          </a:xfrm>
        </p:spPr>
        <p:txBody>
          <a:bodyPr/>
          <a:lstStyle/>
          <a:p>
            <a:pPr eaLnBrk="1" hangingPunct="1">
              <a:spcBef>
                <a:spcPct val="40000"/>
              </a:spcBef>
            </a:pPr>
            <a:endParaRPr lang="es-ES" sz="900" dirty="0" smtClean="0"/>
          </a:p>
          <a:p>
            <a:r>
              <a:rPr lang="en-GB" sz="2400" dirty="0" smtClean="0"/>
              <a:t>Thus, we expect positive effects of reintroducing some flexibility into the system. For example, (voluntary) tracking (some short of basic vocational studies) after age 14 on student’s dropout rates. </a:t>
            </a:r>
          </a:p>
          <a:p>
            <a:pPr lvl="1"/>
            <a:r>
              <a:rPr lang="en-GB" sz="2400" dirty="0" smtClean="0"/>
              <a:t>Evidence on PCPI mildly supports the above claim</a:t>
            </a:r>
          </a:p>
          <a:p>
            <a:r>
              <a:rPr lang="en-GB" sz="2400" dirty="0" smtClean="0"/>
              <a:t>Recent policy measures (LOMCE) go in this direction.</a:t>
            </a:r>
          </a:p>
          <a:p>
            <a:pPr lvl="1"/>
            <a:r>
              <a:rPr lang="en-GB" sz="2400" dirty="0" smtClean="0"/>
              <a:t>Increasing the flexibility of the Compulsory Secondary Education may have beneficial effects for the whole educational system</a:t>
            </a:r>
          </a:p>
          <a:p>
            <a:pPr lvl="1"/>
            <a:r>
              <a:rPr lang="en-GB" sz="2400" dirty="0" smtClean="0"/>
              <a:t>Further measures in other educational stages (Upper Vocational &amp; University) are needed.</a:t>
            </a:r>
          </a:p>
        </p:txBody>
      </p:sp>
      <p:sp>
        <p:nvSpPr>
          <p:cNvPr id="115716" name="3 Marcador de fecha"/>
          <p:cNvSpPr>
            <a:spLocks noGrp="1"/>
          </p:cNvSpPr>
          <p:nvPr>
            <p:ph type="dt" sz="quarter" idx="10"/>
          </p:nvPr>
        </p:nvSpPr>
        <p:spPr>
          <a:noFill/>
        </p:spPr>
        <p:txBody>
          <a:bodyPr/>
          <a:lstStyle/>
          <a:p>
            <a:fld id="{D5892426-A575-484F-90A1-61EB0213E696}" type="datetime1">
              <a:rPr lang="es-ES" smtClean="0">
                <a:ea typeface="ＭＳ Ｐゴシック" pitchFamily="34" charset="-128"/>
              </a:rPr>
              <a:pPr/>
              <a:t>21/06/2013</a:t>
            </a:fld>
            <a:endParaRPr lang="es-ES" smtClean="0">
              <a:ea typeface="ＭＳ Ｐゴシック" pitchFamily="34" charset="-128"/>
            </a:endParaRPr>
          </a:p>
        </p:txBody>
      </p:sp>
      <p:sp>
        <p:nvSpPr>
          <p:cNvPr id="115717" name="4 Marcador de número de diapositiva"/>
          <p:cNvSpPr>
            <a:spLocks noGrp="1"/>
          </p:cNvSpPr>
          <p:nvPr>
            <p:ph type="sldNum" sz="quarter" idx="11"/>
          </p:nvPr>
        </p:nvSpPr>
        <p:spPr>
          <a:noFill/>
        </p:spPr>
        <p:txBody>
          <a:bodyPr/>
          <a:lstStyle/>
          <a:p>
            <a:fld id="{3BE24BC7-DD5E-469D-B65B-0AD432D48B1E}" type="slidenum">
              <a:rPr lang="es-ES" smtClean="0">
                <a:ea typeface="ＭＳ Ｐゴシック" pitchFamily="34" charset="-128"/>
              </a:rPr>
              <a:pPr/>
              <a:t>22</a:t>
            </a:fld>
            <a:endParaRPr lang="es-ES"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title"/>
          </p:nvPr>
        </p:nvSpPr>
        <p:spPr>
          <a:xfrm>
            <a:off x="6321152" y="692696"/>
            <a:ext cx="3368824" cy="520700"/>
          </a:xfrm>
          <a:noFill/>
        </p:spPr>
        <p:txBody>
          <a:bodyPr/>
          <a:lstStyle/>
          <a:p>
            <a:pPr eaLnBrk="1" hangingPunct="1"/>
            <a:r>
              <a:rPr lang="en-GB" sz="2400" dirty="0" smtClean="0">
                <a:solidFill>
                  <a:srgbClr val="0066CC"/>
                </a:solidFill>
              </a:rPr>
              <a:t>Motivation: Educational reforms in Europe</a:t>
            </a:r>
            <a:endParaRPr lang="en-US" sz="2400" dirty="0" smtClean="0">
              <a:solidFill>
                <a:srgbClr val="0066CC"/>
              </a:solidFill>
            </a:endParaRPr>
          </a:p>
        </p:txBody>
      </p:sp>
      <p:sp>
        <p:nvSpPr>
          <p:cNvPr id="15365" name="Rectangle 2"/>
          <p:cNvSpPr>
            <a:spLocks noGrp="1" noChangeArrowheads="1"/>
          </p:cNvSpPr>
          <p:nvPr>
            <p:ph idx="1"/>
          </p:nvPr>
        </p:nvSpPr>
        <p:spPr>
          <a:xfrm>
            <a:off x="488504" y="1196974"/>
            <a:ext cx="8928991" cy="5112345"/>
          </a:xfrm>
        </p:spPr>
        <p:txBody>
          <a:bodyPr/>
          <a:lstStyle/>
          <a:p>
            <a:pPr eaLnBrk="1" hangingPunct="1">
              <a:lnSpc>
                <a:spcPct val="90000"/>
              </a:lnSpc>
              <a:spcBef>
                <a:spcPct val="40000"/>
              </a:spcBef>
              <a:defRPr/>
            </a:pPr>
            <a:endParaRPr lang="es-ES" sz="8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eaLnBrk="1" hangingPunct="1">
              <a:lnSpc>
                <a:spcPct val="90000"/>
              </a:lnSpc>
              <a:spcBef>
                <a:spcPct val="40000"/>
              </a:spcBef>
              <a:buFontTx/>
              <a:buNone/>
              <a:defRPr/>
            </a:pPr>
            <a:endParaRPr lang="en-GB" sz="2400" dirty="0" smtClean="0"/>
          </a:p>
        </p:txBody>
      </p:sp>
      <p:sp>
        <p:nvSpPr>
          <p:cNvPr id="96260" name="3 Marcador de fecha"/>
          <p:cNvSpPr>
            <a:spLocks noGrp="1"/>
          </p:cNvSpPr>
          <p:nvPr>
            <p:ph type="dt" sz="quarter" idx="10"/>
          </p:nvPr>
        </p:nvSpPr>
        <p:spPr>
          <a:noFill/>
        </p:spPr>
        <p:txBody>
          <a:bodyPr/>
          <a:lstStyle/>
          <a:p>
            <a:fld id="{B08779A3-DC8B-4ED8-8573-9807B6B2DEE7}" type="datetime1">
              <a:rPr lang="es-ES" smtClean="0">
                <a:ea typeface="ＭＳ Ｐゴシック" pitchFamily="34" charset="-128"/>
              </a:rPr>
              <a:pPr/>
              <a:t>21/06/2013</a:t>
            </a:fld>
            <a:endParaRPr lang="es-ES" smtClean="0">
              <a:ea typeface="ＭＳ Ｐゴシック" pitchFamily="34" charset="-128"/>
            </a:endParaRPr>
          </a:p>
        </p:txBody>
      </p:sp>
      <p:sp>
        <p:nvSpPr>
          <p:cNvPr id="96261" name="4 Marcador de número de diapositiva"/>
          <p:cNvSpPr>
            <a:spLocks noGrp="1"/>
          </p:cNvSpPr>
          <p:nvPr>
            <p:ph type="sldNum" sz="quarter" idx="11"/>
          </p:nvPr>
        </p:nvSpPr>
        <p:spPr>
          <a:noFill/>
        </p:spPr>
        <p:txBody>
          <a:bodyPr/>
          <a:lstStyle/>
          <a:p>
            <a:fld id="{86CDC340-5F5A-4E31-8EBA-48067CB45565}" type="slidenum">
              <a:rPr lang="es-ES" smtClean="0">
                <a:ea typeface="ＭＳ Ｐゴシック" pitchFamily="34" charset="-128"/>
              </a:rPr>
              <a:pPr/>
              <a:t>3</a:t>
            </a:fld>
            <a:endParaRPr lang="es-ES" smtClean="0">
              <a:ea typeface="ＭＳ Ｐゴシック" pitchFamily="34" charset="-128"/>
            </a:endParaRPr>
          </a:p>
        </p:txBody>
      </p:sp>
      <p:pic>
        <p:nvPicPr>
          <p:cNvPr id="6" name="5 Imagen"/>
          <p:cNvPicPr/>
          <p:nvPr/>
        </p:nvPicPr>
        <p:blipFill>
          <a:blip r:embed="rId3" cstate="print"/>
          <a:srcRect/>
          <a:stretch>
            <a:fillRect/>
          </a:stretch>
        </p:blipFill>
        <p:spPr bwMode="auto">
          <a:xfrm>
            <a:off x="344488" y="2132857"/>
            <a:ext cx="9145016" cy="3096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title"/>
          </p:nvPr>
        </p:nvSpPr>
        <p:spPr>
          <a:xfrm>
            <a:off x="5313040" y="692696"/>
            <a:ext cx="4376936" cy="520700"/>
          </a:xfrm>
          <a:noFill/>
        </p:spPr>
        <p:txBody>
          <a:bodyPr/>
          <a:lstStyle/>
          <a:p>
            <a:pPr eaLnBrk="1" hangingPunct="1"/>
            <a:r>
              <a:rPr lang="en-GB" sz="2400" dirty="0" smtClean="0">
                <a:solidFill>
                  <a:srgbClr val="0066CC"/>
                </a:solidFill>
              </a:rPr>
              <a:t>Motivation: Age of track choice and dropout </a:t>
            </a:r>
            <a:endParaRPr lang="en-US" sz="2400" dirty="0" smtClean="0">
              <a:solidFill>
                <a:srgbClr val="0066CC"/>
              </a:solidFill>
            </a:endParaRPr>
          </a:p>
        </p:txBody>
      </p:sp>
      <p:sp>
        <p:nvSpPr>
          <p:cNvPr id="15365" name="Rectangle 2"/>
          <p:cNvSpPr>
            <a:spLocks noGrp="1" noChangeArrowheads="1"/>
          </p:cNvSpPr>
          <p:nvPr>
            <p:ph idx="1"/>
          </p:nvPr>
        </p:nvSpPr>
        <p:spPr>
          <a:xfrm>
            <a:off x="488504" y="1196974"/>
            <a:ext cx="8928991" cy="5112345"/>
          </a:xfrm>
        </p:spPr>
        <p:txBody>
          <a:bodyPr/>
          <a:lstStyle/>
          <a:p>
            <a:pPr eaLnBrk="1" hangingPunct="1">
              <a:lnSpc>
                <a:spcPct val="90000"/>
              </a:lnSpc>
              <a:spcBef>
                <a:spcPct val="40000"/>
              </a:spcBef>
              <a:defRPr/>
            </a:pPr>
            <a:endParaRPr lang="es-ES" sz="8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eaLnBrk="1" hangingPunct="1">
              <a:lnSpc>
                <a:spcPct val="90000"/>
              </a:lnSpc>
              <a:spcBef>
                <a:spcPct val="40000"/>
              </a:spcBef>
              <a:buFontTx/>
              <a:buNone/>
              <a:defRPr/>
            </a:pPr>
            <a:endParaRPr lang="en-GB" sz="2400" dirty="0" smtClean="0"/>
          </a:p>
        </p:txBody>
      </p:sp>
      <p:sp>
        <p:nvSpPr>
          <p:cNvPr id="96260" name="3 Marcador de fecha"/>
          <p:cNvSpPr>
            <a:spLocks noGrp="1"/>
          </p:cNvSpPr>
          <p:nvPr>
            <p:ph type="dt" sz="quarter" idx="10"/>
          </p:nvPr>
        </p:nvSpPr>
        <p:spPr>
          <a:noFill/>
        </p:spPr>
        <p:txBody>
          <a:bodyPr/>
          <a:lstStyle/>
          <a:p>
            <a:fld id="{B08779A3-DC8B-4ED8-8573-9807B6B2DEE7}" type="datetime1">
              <a:rPr lang="es-ES" smtClean="0">
                <a:ea typeface="ＭＳ Ｐゴシック" pitchFamily="34" charset="-128"/>
              </a:rPr>
              <a:pPr/>
              <a:t>21/06/2013</a:t>
            </a:fld>
            <a:endParaRPr lang="es-ES" smtClean="0">
              <a:ea typeface="ＭＳ Ｐゴシック" pitchFamily="34" charset="-128"/>
            </a:endParaRPr>
          </a:p>
        </p:txBody>
      </p:sp>
      <p:sp>
        <p:nvSpPr>
          <p:cNvPr id="96261" name="4 Marcador de número de diapositiva"/>
          <p:cNvSpPr>
            <a:spLocks noGrp="1"/>
          </p:cNvSpPr>
          <p:nvPr>
            <p:ph type="sldNum" sz="quarter" idx="11"/>
          </p:nvPr>
        </p:nvSpPr>
        <p:spPr>
          <a:noFill/>
        </p:spPr>
        <p:txBody>
          <a:bodyPr/>
          <a:lstStyle/>
          <a:p>
            <a:fld id="{86CDC340-5F5A-4E31-8EBA-48067CB45565}" type="slidenum">
              <a:rPr lang="es-ES" smtClean="0">
                <a:ea typeface="ＭＳ Ｐゴシック" pitchFamily="34" charset="-128"/>
              </a:rPr>
              <a:pPr/>
              <a:t>4</a:t>
            </a:fld>
            <a:endParaRPr lang="es-ES" smtClean="0">
              <a:ea typeface="ＭＳ Ｐゴシック" pitchFamily="34" charset="-128"/>
            </a:endParaRPr>
          </a:p>
        </p:txBody>
      </p:sp>
      <p:pic>
        <p:nvPicPr>
          <p:cNvPr id="110594" name="Picture 2"/>
          <p:cNvPicPr>
            <a:picLocks noChangeAspect="1" noChangeArrowheads="1"/>
          </p:cNvPicPr>
          <p:nvPr/>
        </p:nvPicPr>
        <p:blipFill>
          <a:blip r:embed="rId3" cstate="print"/>
          <a:srcRect/>
          <a:stretch>
            <a:fillRect/>
          </a:stretch>
        </p:blipFill>
        <p:spPr bwMode="auto">
          <a:xfrm>
            <a:off x="1064568" y="1412776"/>
            <a:ext cx="7476743" cy="3472250"/>
          </a:xfrm>
          <a:prstGeom prst="rect">
            <a:avLst/>
          </a:prstGeom>
          <a:noFill/>
          <a:ln w="9525">
            <a:noFill/>
            <a:miter lim="800000"/>
            <a:headEnd/>
            <a:tailEnd/>
          </a:ln>
        </p:spPr>
      </p:pic>
      <p:sp>
        <p:nvSpPr>
          <p:cNvPr id="8" name="7 CuadroTexto"/>
          <p:cNvSpPr txBox="1"/>
          <p:nvPr/>
        </p:nvSpPr>
        <p:spPr>
          <a:xfrm>
            <a:off x="1712640" y="5085184"/>
            <a:ext cx="7455603" cy="646331"/>
          </a:xfrm>
          <a:prstGeom prst="rect">
            <a:avLst/>
          </a:prstGeom>
          <a:noFill/>
        </p:spPr>
        <p:txBody>
          <a:bodyPr wrap="square" rtlCol="0">
            <a:spAutoFit/>
          </a:bodyPr>
          <a:lstStyle/>
          <a:p>
            <a:r>
              <a:rPr lang="es-ES_tradnl" dirty="0" err="1" smtClean="0"/>
              <a:t>However</a:t>
            </a:r>
            <a:r>
              <a:rPr lang="es-ES_tradnl" dirty="0" smtClean="0"/>
              <a:t>, </a:t>
            </a:r>
            <a:r>
              <a:rPr lang="es-ES_tradnl" dirty="0" err="1" smtClean="0"/>
              <a:t>Brunello</a:t>
            </a:r>
            <a:r>
              <a:rPr lang="es-ES_tradnl" dirty="0" smtClean="0"/>
              <a:t> and </a:t>
            </a:r>
            <a:r>
              <a:rPr lang="es-ES_tradnl" dirty="0" err="1" smtClean="0"/>
              <a:t>Checchi</a:t>
            </a:r>
            <a:r>
              <a:rPr lang="es-ES_tradnl" dirty="0" smtClean="0"/>
              <a:t>  </a:t>
            </a:r>
            <a:r>
              <a:rPr lang="es-ES_tradnl" dirty="0" err="1" smtClean="0"/>
              <a:t>or</a:t>
            </a:r>
            <a:r>
              <a:rPr lang="es-ES_tradnl" dirty="0" smtClean="0"/>
              <a:t> </a:t>
            </a:r>
            <a:r>
              <a:rPr lang="es-ES_tradnl" dirty="0" err="1" smtClean="0"/>
              <a:t>Woessmann</a:t>
            </a:r>
            <a:r>
              <a:rPr lang="es-ES_tradnl" dirty="0" smtClean="0"/>
              <a:t>, </a:t>
            </a:r>
            <a:r>
              <a:rPr lang="es-ES_tradnl" dirty="0" err="1" smtClean="0"/>
              <a:t>find</a:t>
            </a:r>
            <a:r>
              <a:rPr lang="es-ES_tradnl" dirty="0" smtClean="0"/>
              <a:t> </a:t>
            </a:r>
            <a:r>
              <a:rPr lang="es-ES_tradnl" dirty="0" err="1" smtClean="0"/>
              <a:t>that</a:t>
            </a:r>
            <a:r>
              <a:rPr lang="es-ES_tradnl" dirty="0" smtClean="0"/>
              <a:t> </a:t>
            </a:r>
            <a:r>
              <a:rPr lang="es-ES_tradnl" dirty="0" err="1" smtClean="0"/>
              <a:t>early</a:t>
            </a:r>
            <a:r>
              <a:rPr lang="es-ES_tradnl" dirty="0" smtClean="0"/>
              <a:t> tracking </a:t>
            </a:r>
            <a:r>
              <a:rPr lang="es-ES_tradnl" dirty="0" err="1" smtClean="0"/>
              <a:t>may</a:t>
            </a:r>
            <a:r>
              <a:rPr lang="es-ES_tradnl" dirty="0" smtClean="0"/>
              <a:t> </a:t>
            </a:r>
            <a:r>
              <a:rPr lang="es-ES_tradnl" dirty="0" err="1" smtClean="0"/>
              <a:t>exacerbate</a:t>
            </a:r>
            <a:r>
              <a:rPr lang="es-ES_tradnl" dirty="0" smtClean="0"/>
              <a:t>  </a:t>
            </a:r>
            <a:r>
              <a:rPr lang="es-ES_tradnl" dirty="0" err="1" smtClean="0"/>
              <a:t>both</a:t>
            </a:r>
            <a:r>
              <a:rPr lang="es-ES_tradnl" dirty="0" smtClean="0"/>
              <a:t> </a:t>
            </a:r>
            <a:r>
              <a:rPr lang="es-ES_tradnl" dirty="0" err="1" smtClean="0"/>
              <a:t>educational</a:t>
            </a:r>
            <a:r>
              <a:rPr lang="es-ES_tradnl" dirty="0" smtClean="0"/>
              <a:t> &amp; </a:t>
            </a:r>
            <a:r>
              <a:rPr lang="es-ES_tradnl" dirty="0" err="1" smtClean="0"/>
              <a:t>opportunities</a:t>
            </a:r>
            <a:r>
              <a:rPr lang="es-ES_tradnl" dirty="0" smtClean="0"/>
              <a:t> </a:t>
            </a:r>
            <a:r>
              <a:rPr lang="es-ES_tradnl" dirty="0" err="1" smtClean="0"/>
              <a:t>inequalities</a:t>
            </a:r>
            <a:r>
              <a:rPr lang="es-ES_tradnl" dirty="0" smtClean="0"/>
              <a:t>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title"/>
          </p:nvPr>
        </p:nvSpPr>
        <p:spPr>
          <a:xfrm>
            <a:off x="3224808" y="692696"/>
            <a:ext cx="6465168" cy="520700"/>
          </a:xfrm>
          <a:noFill/>
        </p:spPr>
        <p:txBody>
          <a:bodyPr/>
          <a:lstStyle/>
          <a:p>
            <a:pPr eaLnBrk="1" hangingPunct="1"/>
            <a:r>
              <a:rPr lang="en-GB" sz="2400" dirty="0" smtClean="0">
                <a:solidFill>
                  <a:srgbClr val="0066CC"/>
                </a:solidFill>
              </a:rPr>
              <a:t>Motivation: Educational reforms in Europe</a:t>
            </a:r>
            <a:endParaRPr lang="en-US" sz="2400" dirty="0" smtClean="0">
              <a:solidFill>
                <a:srgbClr val="0066CC"/>
              </a:solidFill>
            </a:endParaRPr>
          </a:p>
        </p:txBody>
      </p:sp>
      <p:sp>
        <p:nvSpPr>
          <p:cNvPr id="15365" name="Rectangle 2"/>
          <p:cNvSpPr>
            <a:spLocks noGrp="1" noChangeArrowheads="1"/>
          </p:cNvSpPr>
          <p:nvPr>
            <p:ph idx="1"/>
          </p:nvPr>
        </p:nvSpPr>
        <p:spPr>
          <a:xfrm>
            <a:off x="488504" y="1196974"/>
            <a:ext cx="8928991" cy="5112345"/>
          </a:xfrm>
        </p:spPr>
        <p:txBody>
          <a:bodyPr/>
          <a:lstStyle/>
          <a:p>
            <a:pPr eaLnBrk="1" hangingPunct="1">
              <a:lnSpc>
                <a:spcPct val="90000"/>
              </a:lnSpc>
              <a:spcBef>
                <a:spcPct val="40000"/>
              </a:spcBef>
              <a:defRPr/>
            </a:pPr>
            <a:endParaRPr lang="es-ES" sz="8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eaLnBrk="1" hangingPunct="1">
              <a:lnSpc>
                <a:spcPct val="90000"/>
              </a:lnSpc>
              <a:spcBef>
                <a:spcPct val="40000"/>
              </a:spcBef>
              <a:buFontTx/>
              <a:buNone/>
              <a:defRPr/>
            </a:pPr>
            <a:endParaRPr lang="en-GB" sz="2400" dirty="0" smtClean="0"/>
          </a:p>
        </p:txBody>
      </p:sp>
      <p:sp>
        <p:nvSpPr>
          <p:cNvPr id="96260" name="3 Marcador de fecha"/>
          <p:cNvSpPr>
            <a:spLocks noGrp="1"/>
          </p:cNvSpPr>
          <p:nvPr>
            <p:ph type="dt" sz="quarter" idx="10"/>
          </p:nvPr>
        </p:nvSpPr>
        <p:spPr>
          <a:noFill/>
        </p:spPr>
        <p:txBody>
          <a:bodyPr/>
          <a:lstStyle/>
          <a:p>
            <a:fld id="{B08779A3-DC8B-4ED8-8573-9807B6B2DEE7}" type="datetime1">
              <a:rPr lang="es-ES" smtClean="0">
                <a:ea typeface="ＭＳ Ｐゴシック" pitchFamily="34" charset="-128"/>
              </a:rPr>
              <a:pPr/>
              <a:t>21/06/2013</a:t>
            </a:fld>
            <a:endParaRPr lang="es-ES" smtClean="0">
              <a:ea typeface="ＭＳ Ｐゴシック" pitchFamily="34" charset="-128"/>
            </a:endParaRPr>
          </a:p>
        </p:txBody>
      </p:sp>
      <p:sp>
        <p:nvSpPr>
          <p:cNvPr id="96261" name="4 Marcador de número de diapositiva"/>
          <p:cNvSpPr>
            <a:spLocks noGrp="1"/>
          </p:cNvSpPr>
          <p:nvPr>
            <p:ph type="sldNum" sz="quarter" idx="11"/>
          </p:nvPr>
        </p:nvSpPr>
        <p:spPr>
          <a:noFill/>
        </p:spPr>
        <p:txBody>
          <a:bodyPr/>
          <a:lstStyle/>
          <a:p>
            <a:fld id="{86CDC340-5F5A-4E31-8EBA-48067CB45565}" type="slidenum">
              <a:rPr lang="es-ES" smtClean="0">
                <a:ea typeface="ＭＳ Ｐゴシック" pitchFamily="34" charset="-128"/>
              </a:rPr>
              <a:pPr/>
              <a:t>5</a:t>
            </a:fld>
            <a:endParaRPr lang="es-ES" smtClean="0">
              <a:ea typeface="ＭＳ Ｐゴシック" pitchFamily="34" charset="-128"/>
            </a:endParaRPr>
          </a:p>
        </p:txBody>
      </p:sp>
      <p:pic>
        <p:nvPicPr>
          <p:cNvPr id="7" name="6 Imagen"/>
          <p:cNvPicPr/>
          <p:nvPr/>
        </p:nvPicPr>
        <p:blipFill>
          <a:blip r:embed="rId3" cstate="print"/>
          <a:srcRect/>
          <a:stretch>
            <a:fillRect/>
          </a:stretch>
        </p:blipFill>
        <p:spPr bwMode="auto">
          <a:xfrm>
            <a:off x="560512" y="1484785"/>
            <a:ext cx="8568952" cy="4752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3"/>
          <p:cNvSpPr>
            <a:spLocks noGrp="1" noChangeArrowheads="1"/>
          </p:cNvSpPr>
          <p:nvPr>
            <p:ph type="title"/>
          </p:nvPr>
        </p:nvSpPr>
        <p:spPr>
          <a:xfrm>
            <a:off x="5961112" y="620688"/>
            <a:ext cx="3744416" cy="520700"/>
          </a:xfrm>
          <a:noFill/>
        </p:spPr>
        <p:txBody>
          <a:bodyPr/>
          <a:lstStyle/>
          <a:p>
            <a:pPr eaLnBrk="1" hangingPunct="1"/>
            <a:r>
              <a:rPr lang="en-GB" sz="2400" dirty="0" smtClean="0">
                <a:solidFill>
                  <a:srgbClr val="0066CC"/>
                </a:solidFill>
              </a:rPr>
              <a:t>Research question</a:t>
            </a:r>
            <a:endParaRPr lang="en-US" sz="2400" dirty="0" smtClean="0">
              <a:solidFill>
                <a:srgbClr val="0066CC"/>
              </a:solidFill>
            </a:endParaRPr>
          </a:p>
        </p:txBody>
      </p:sp>
      <p:sp>
        <p:nvSpPr>
          <p:cNvPr id="15365" name="Rectangle 2"/>
          <p:cNvSpPr>
            <a:spLocks noGrp="1" noChangeArrowheads="1"/>
          </p:cNvSpPr>
          <p:nvPr>
            <p:ph idx="1"/>
          </p:nvPr>
        </p:nvSpPr>
        <p:spPr>
          <a:xfrm>
            <a:off x="488504" y="1196974"/>
            <a:ext cx="8928991" cy="5112345"/>
          </a:xfrm>
        </p:spPr>
        <p:txBody>
          <a:bodyPr/>
          <a:lstStyle/>
          <a:p>
            <a:pPr eaLnBrk="1" hangingPunct="1">
              <a:lnSpc>
                <a:spcPct val="90000"/>
              </a:lnSpc>
              <a:spcBef>
                <a:spcPct val="40000"/>
              </a:spcBef>
              <a:defRPr/>
            </a:pPr>
            <a:endParaRPr lang="es-ES" sz="800" dirty="0" smtClean="0"/>
          </a:p>
          <a:p>
            <a:pPr eaLnBrk="1" hangingPunct="1">
              <a:lnSpc>
                <a:spcPct val="150000"/>
              </a:lnSpc>
              <a:spcBef>
                <a:spcPct val="40000"/>
              </a:spcBef>
              <a:buClr>
                <a:srgbClr val="058AD4"/>
              </a:buClr>
              <a:buFont typeface="Wingdings" pitchFamily="2" charset="2"/>
              <a:buChar char="§"/>
              <a:defRPr/>
            </a:pPr>
            <a:r>
              <a:rPr lang="en-US" sz="2400" dirty="0" smtClean="0"/>
              <a:t>What are the effects of the change in the educational law (EL) (introduction of the LOGSE)</a:t>
            </a:r>
          </a:p>
          <a:p>
            <a:pPr lvl="1" eaLnBrk="1" hangingPunct="1">
              <a:lnSpc>
                <a:spcPct val="150000"/>
              </a:lnSpc>
              <a:spcBef>
                <a:spcPct val="40000"/>
              </a:spcBef>
              <a:buClr>
                <a:srgbClr val="058AD4"/>
              </a:buClr>
              <a:buFont typeface="Wingdings" pitchFamily="2" charset="2"/>
              <a:buChar char="Ø"/>
              <a:defRPr/>
            </a:pPr>
            <a:r>
              <a:rPr lang="en-US" sz="2400" dirty="0" smtClean="0"/>
              <a:t> on dropout rates? </a:t>
            </a:r>
          </a:p>
          <a:p>
            <a:pPr lvl="1" eaLnBrk="1" hangingPunct="1">
              <a:lnSpc>
                <a:spcPct val="150000"/>
              </a:lnSpc>
              <a:spcBef>
                <a:spcPct val="40000"/>
              </a:spcBef>
              <a:buClr>
                <a:srgbClr val="058AD4"/>
              </a:buClr>
              <a:buFont typeface="Wingdings" pitchFamily="2" charset="2"/>
              <a:buChar char="Ø"/>
              <a:defRPr/>
            </a:pPr>
            <a:r>
              <a:rPr lang="en-US" sz="2400" dirty="0" smtClean="0"/>
              <a:t>on the track choice between post compulsory vocational and non-vocational studies?</a:t>
            </a:r>
          </a:p>
          <a:p>
            <a:pPr eaLnBrk="1" hangingPunct="1">
              <a:lnSpc>
                <a:spcPct val="150000"/>
              </a:lnSpc>
              <a:spcBef>
                <a:spcPct val="40000"/>
              </a:spcBef>
              <a:buClr>
                <a:srgbClr val="058AD4"/>
              </a:buClr>
              <a:buFont typeface="Wingdings" pitchFamily="2" charset="2"/>
              <a:buChar char="§"/>
              <a:defRPr/>
            </a:pPr>
            <a:r>
              <a:rPr lang="en-US" sz="2400" dirty="0" smtClean="0"/>
              <a:t>The introduction of the LOGSE constitutes a (quasi) natural experiment.</a:t>
            </a:r>
          </a:p>
          <a:p>
            <a:pPr eaLnBrk="1" hangingPunct="1">
              <a:lnSpc>
                <a:spcPct val="150000"/>
              </a:lnSpc>
              <a:spcBef>
                <a:spcPct val="40000"/>
              </a:spcBef>
              <a:buClr>
                <a:srgbClr val="058AD4"/>
              </a:buClr>
              <a:buFont typeface="Wingdings" pitchFamily="2" charset="2"/>
              <a:buChar char="§"/>
              <a:defRPr/>
            </a:pPr>
            <a:r>
              <a:rPr lang="en-US" sz="2400" dirty="0" smtClean="0"/>
              <a:t>Innovative data set: LFS data </a:t>
            </a:r>
            <a:r>
              <a:rPr lang="en-US" sz="2400" smtClean="0"/>
              <a:t>for 1995-2010.</a:t>
            </a:r>
            <a:endParaRPr lang="en-US"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algn="ctr" eaLnBrk="1" hangingPunct="1">
              <a:lnSpc>
                <a:spcPct val="90000"/>
              </a:lnSpc>
              <a:spcBef>
                <a:spcPct val="40000"/>
              </a:spcBef>
              <a:buClr>
                <a:srgbClr val="058AD4"/>
              </a:buClr>
              <a:buFont typeface="Wingdings" pitchFamily="2" charset="2"/>
              <a:buNone/>
              <a:defRPr/>
            </a:pPr>
            <a:endParaRPr lang="en-GB" sz="2400" dirty="0" smtClean="0"/>
          </a:p>
          <a:p>
            <a:pPr eaLnBrk="1" hangingPunct="1">
              <a:lnSpc>
                <a:spcPct val="90000"/>
              </a:lnSpc>
              <a:spcBef>
                <a:spcPct val="40000"/>
              </a:spcBef>
              <a:buFontTx/>
              <a:buNone/>
              <a:defRPr/>
            </a:pPr>
            <a:endParaRPr lang="en-GB" sz="2400" dirty="0" smtClean="0"/>
          </a:p>
        </p:txBody>
      </p:sp>
      <p:sp>
        <p:nvSpPr>
          <p:cNvPr id="96260" name="3 Marcador de fecha"/>
          <p:cNvSpPr>
            <a:spLocks noGrp="1"/>
          </p:cNvSpPr>
          <p:nvPr>
            <p:ph type="dt" sz="quarter" idx="10"/>
          </p:nvPr>
        </p:nvSpPr>
        <p:spPr>
          <a:noFill/>
        </p:spPr>
        <p:txBody>
          <a:bodyPr/>
          <a:lstStyle/>
          <a:p>
            <a:fld id="{B08779A3-DC8B-4ED8-8573-9807B6B2DEE7}" type="datetime1">
              <a:rPr lang="es-ES" smtClean="0">
                <a:ea typeface="ＭＳ Ｐゴシック" pitchFamily="34" charset="-128"/>
              </a:rPr>
              <a:pPr/>
              <a:t>21/06/2013</a:t>
            </a:fld>
            <a:endParaRPr lang="es-ES" smtClean="0">
              <a:ea typeface="ＭＳ Ｐゴシック" pitchFamily="34" charset="-128"/>
            </a:endParaRPr>
          </a:p>
        </p:txBody>
      </p:sp>
      <p:sp>
        <p:nvSpPr>
          <p:cNvPr id="96261" name="4 Marcador de número de diapositiva"/>
          <p:cNvSpPr>
            <a:spLocks noGrp="1"/>
          </p:cNvSpPr>
          <p:nvPr>
            <p:ph type="sldNum" sz="quarter" idx="11"/>
          </p:nvPr>
        </p:nvSpPr>
        <p:spPr>
          <a:noFill/>
        </p:spPr>
        <p:txBody>
          <a:bodyPr/>
          <a:lstStyle/>
          <a:p>
            <a:fld id="{86CDC340-5F5A-4E31-8EBA-48067CB45565}" type="slidenum">
              <a:rPr lang="es-ES" smtClean="0">
                <a:ea typeface="ＭＳ Ｐゴシック" pitchFamily="34" charset="-128"/>
              </a:rPr>
              <a:pPr/>
              <a:t>6</a:t>
            </a:fld>
            <a:endParaRPr lang="es-ES" smtClean="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3"/>
          <p:cNvSpPr>
            <a:spLocks noGrp="1" noChangeArrowheads="1"/>
          </p:cNvSpPr>
          <p:nvPr>
            <p:ph type="title"/>
          </p:nvPr>
        </p:nvSpPr>
        <p:spPr>
          <a:xfrm>
            <a:off x="5745088" y="404664"/>
            <a:ext cx="3808413" cy="520700"/>
          </a:xfrm>
          <a:noFill/>
        </p:spPr>
        <p:txBody>
          <a:bodyPr/>
          <a:lstStyle/>
          <a:p>
            <a:pPr eaLnBrk="1" hangingPunct="1"/>
            <a:r>
              <a:rPr lang="en-GB" sz="2400" smtClean="0">
                <a:solidFill>
                  <a:srgbClr val="0066CC"/>
                </a:solidFill>
              </a:rPr>
              <a:t>Spain: stylised facts (I)</a:t>
            </a:r>
            <a:endParaRPr lang="en-US" sz="2400" smtClean="0">
              <a:solidFill>
                <a:srgbClr val="0066CC"/>
              </a:solidFill>
            </a:endParaRPr>
          </a:p>
        </p:txBody>
      </p:sp>
      <p:sp>
        <p:nvSpPr>
          <p:cNvPr id="97283" name="Rectangle 2"/>
          <p:cNvSpPr>
            <a:spLocks noGrp="1" noChangeArrowheads="1"/>
          </p:cNvSpPr>
          <p:nvPr>
            <p:ph idx="1"/>
          </p:nvPr>
        </p:nvSpPr>
        <p:spPr>
          <a:xfrm>
            <a:off x="415925" y="1196975"/>
            <a:ext cx="9001125" cy="4679950"/>
          </a:xfrm>
        </p:spPr>
        <p:txBody>
          <a:bodyPr/>
          <a:lstStyle/>
          <a:p>
            <a:pPr eaLnBrk="1" hangingPunct="1">
              <a:lnSpc>
                <a:spcPct val="80000"/>
              </a:lnSpc>
              <a:spcBef>
                <a:spcPct val="40000"/>
              </a:spcBef>
            </a:pPr>
            <a:endParaRPr lang="es-ES" sz="600" dirty="0" smtClean="0"/>
          </a:p>
          <a:p>
            <a:pPr algn="just" eaLnBrk="1" hangingPunct="1">
              <a:lnSpc>
                <a:spcPct val="80000"/>
              </a:lnSpc>
              <a:spcBef>
                <a:spcPct val="40000"/>
              </a:spcBef>
              <a:buClr>
                <a:srgbClr val="058AD4"/>
              </a:buClr>
              <a:buFont typeface="Wingdings" pitchFamily="2" charset="2"/>
              <a:buChar char="§"/>
            </a:pPr>
            <a:r>
              <a:rPr lang="en-US" sz="2400" dirty="0" smtClean="0"/>
              <a:t>Current dropout rates are among the highest in the EU: 26.5% vs. 13.5 (EU27) in 2011.</a:t>
            </a:r>
          </a:p>
          <a:p>
            <a:pPr algn="just" eaLnBrk="1" hangingPunct="1">
              <a:lnSpc>
                <a:spcPct val="80000"/>
              </a:lnSpc>
              <a:spcBef>
                <a:spcPct val="40000"/>
              </a:spcBef>
              <a:buClr>
                <a:srgbClr val="058AD4"/>
              </a:buClr>
              <a:buFont typeface="Wingdings" pitchFamily="2" charset="2"/>
              <a:buChar char="§"/>
            </a:pPr>
            <a:r>
              <a:rPr lang="en-GB" sz="2400" dirty="0" smtClean="0"/>
              <a:t>Dropout rates decreased from 70% in 1977 to 30% at the end of the 90s, but has remained at roughly 30% until 2008.</a:t>
            </a:r>
          </a:p>
          <a:p>
            <a:pPr algn="just" eaLnBrk="1" hangingPunct="1">
              <a:lnSpc>
                <a:spcPct val="80000"/>
              </a:lnSpc>
              <a:spcBef>
                <a:spcPct val="40000"/>
              </a:spcBef>
              <a:buClr>
                <a:srgbClr val="058AD4"/>
              </a:buClr>
              <a:buFont typeface="Wingdings" pitchFamily="2" charset="2"/>
              <a:buChar char="§"/>
            </a:pPr>
            <a:r>
              <a:rPr lang="en-US" sz="2400" dirty="0" smtClean="0"/>
              <a:t>Less % of dropout among women.</a:t>
            </a:r>
          </a:p>
          <a:p>
            <a:pPr algn="just" eaLnBrk="1" hangingPunct="1">
              <a:lnSpc>
                <a:spcPct val="80000"/>
              </a:lnSpc>
              <a:spcBef>
                <a:spcPct val="40000"/>
              </a:spcBef>
              <a:buClr>
                <a:srgbClr val="058AD4"/>
              </a:buClr>
              <a:buFont typeface="Wingdings" pitchFamily="2" charset="2"/>
              <a:buChar char="§"/>
            </a:pPr>
            <a:r>
              <a:rPr lang="en-US" sz="2400" dirty="0" smtClean="0"/>
              <a:t>Immigration is only partly responsible of the stagnancy of dropout rates in the last decade.</a:t>
            </a:r>
          </a:p>
          <a:p>
            <a:pPr lvl="1" algn="just" eaLnBrk="1" hangingPunct="1">
              <a:lnSpc>
                <a:spcPct val="80000"/>
              </a:lnSpc>
              <a:spcBef>
                <a:spcPct val="40000"/>
              </a:spcBef>
              <a:buClr>
                <a:srgbClr val="058AD4"/>
              </a:buClr>
              <a:buFont typeface="Wingdings" pitchFamily="2" charset="2"/>
              <a:buChar char="Ø"/>
            </a:pPr>
            <a:r>
              <a:rPr lang="en-US" sz="2200" dirty="0" smtClean="0"/>
              <a:t> new challenge since dropout rates of immigrants are nearly 17 points higher than those of natives &amp; the weight of immigrant students at the compulsory secondary education (ESO) will grow considerably in the next decade  (see </a:t>
            </a:r>
            <a:r>
              <a:rPr lang="en-US" sz="2200" dirty="0" err="1" smtClean="0"/>
              <a:t>Zynovieva</a:t>
            </a:r>
            <a:r>
              <a:rPr lang="en-US" sz="2200" dirty="0" smtClean="0"/>
              <a:t> et al, 2008).</a:t>
            </a:r>
          </a:p>
          <a:p>
            <a:pPr algn="just" eaLnBrk="1" hangingPunct="1">
              <a:lnSpc>
                <a:spcPct val="80000"/>
              </a:lnSpc>
              <a:spcBef>
                <a:spcPct val="40000"/>
              </a:spcBef>
              <a:buClr>
                <a:srgbClr val="058AD4"/>
              </a:buClr>
              <a:buFont typeface="Wingdings" pitchFamily="2" charset="2"/>
              <a:buChar char="Ø"/>
            </a:pPr>
            <a:r>
              <a:rPr lang="en-US" sz="2400" dirty="0" smtClean="0"/>
              <a:t>Track choice</a:t>
            </a:r>
            <a:r>
              <a:rPr lang="en-US" sz="2200" dirty="0" smtClean="0"/>
              <a:t>: Decrease in the fraction studying vocational track after the introduction of the LOGSE</a:t>
            </a:r>
            <a:endParaRPr lang="en-GB" sz="2200" dirty="0" smtClean="0"/>
          </a:p>
        </p:txBody>
      </p:sp>
      <p:sp>
        <p:nvSpPr>
          <p:cNvPr id="97284" name="3 Marcador de fecha"/>
          <p:cNvSpPr>
            <a:spLocks noGrp="1"/>
          </p:cNvSpPr>
          <p:nvPr>
            <p:ph type="dt" sz="quarter" idx="10"/>
          </p:nvPr>
        </p:nvSpPr>
        <p:spPr>
          <a:noFill/>
        </p:spPr>
        <p:txBody>
          <a:bodyPr/>
          <a:lstStyle/>
          <a:p>
            <a:fld id="{2E2A5A39-3D8D-450C-BACC-1F481BF05327}" type="datetime1">
              <a:rPr lang="es-ES" smtClean="0">
                <a:ea typeface="ＭＳ Ｐゴシック" pitchFamily="34" charset="-128"/>
              </a:rPr>
              <a:pPr/>
              <a:t>21/06/2013</a:t>
            </a:fld>
            <a:endParaRPr lang="es-ES" smtClean="0">
              <a:ea typeface="ＭＳ Ｐゴシック" pitchFamily="34" charset="-128"/>
            </a:endParaRPr>
          </a:p>
        </p:txBody>
      </p:sp>
      <p:sp>
        <p:nvSpPr>
          <p:cNvPr id="97285" name="4 Marcador de número de diapositiva"/>
          <p:cNvSpPr>
            <a:spLocks noGrp="1"/>
          </p:cNvSpPr>
          <p:nvPr>
            <p:ph type="sldNum" sz="quarter" idx="11"/>
          </p:nvPr>
        </p:nvSpPr>
        <p:spPr>
          <a:noFill/>
        </p:spPr>
        <p:txBody>
          <a:bodyPr/>
          <a:lstStyle/>
          <a:p>
            <a:fld id="{F154DDD0-1A3F-41AB-A49C-B5A0E75D25AA}" type="slidenum">
              <a:rPr lang="es-ES" smtClean="0">
                <a:ea typeface="ＭＳ Ｐゴシック" pitchFamily="34" charset="-128"/>
              </a:rPr>
              <a:pPr/>
              <a:t>7</a:t>
            </a:fld>
            <a:endParaRPr lang="es-ES"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a:xfrm>
            <a:off x="4808538" y="260350"/>
            <a:ext cx="4176712" cy="520700"/>
          </a:xfrm>
          <a:noFill/>
        </p:spPr>
        <p:txBody>
          <a:bodyPr/>
          <a:lstStyle/>
          <a:p>
            <a:pPr eaLnBrk="1" hangingPunct="1"/>
            <a:r>
              <a:rPr lang="en-GB" sz="2400" smtClean="0">
                <a:solidFill>
                  <a:srgbClr val="0066CC"/>
                </a:solidFill>
              </a:rPr>
              <a:t>     Spain: stylised facts (II)</a:t>
            </a:r>
            <a:endParaRPr lang="en-US" sz="2400" smtClean="0">
              <a:solidFill>
                <a:srgbClr val="0066CC"/>
              </a:solidFill>
            </a:endParaRPr>
          </a:p>
        </p:txBody>
      </p:sp>
      <p:sp>
        <p:nvSpPr>
          <p:cNvPr id="1028" name="Rectangle 2"/>
          <p:cNvSpPr>
            <a:spLocks noGrp="1" noChangeArrowheads="1"/>
          </p:cNvSpPr>
          <p:nvPr>
            <p:ph idx="1"/>
          </p:nvPr>
        </p:nvSpPr>
        <p:spPr>
          <a:xfrm>
            <a:off x="560388" y="1844675"/>
            <a:ext cx="8856662" cy="3744913"/>
          </a:xfrm>
        </p:spPr>
        <p:txBody>
          <a:bodyPr/>
          <a:lstStyle/>
          <a:p>
            <a:pPr eaLnBrk="1" hangingPunct="1">
              <a:spcBef>
                <a:spcPct val="40000"/>
              </a:spcBef>
            </a:pPr>
            <a:endParaRPr lang="es-ES" sz="900" smtClean="0"/>
          </a:p>
          <a:p>
            <a:pPr eaLnBrk="1" hangingPunct="1">
              <a:spcBef>
                <a:spcPct val="40000"/>
              </a:spcBef>
              <a:buFontTx/>
              <a:buNone/>
            </a:pPr>
            <a:endParaRPr lang="en-GB" sz="2400" smtClean="0"/>
          </a:p>
        </p:txBody>
      </p:sp>
      <p:sp>
        <p:nvSpPr>
          <p:cNvPr id="1029" name="3 Marcador de fecha"/>
          <p:cNvSpPr>
            <a:spLocks noGrp="1"/>
          </p:cNvSpPr>
          <p:nvPr>
            <p:ph type="dt" sz="quarter" idx="10"/>
          </p:nvPr>
        </p:nvSpPr>
        <p:spPr>
          <a:noFill/>
        </p:spPr>
        <p:txBody>
          <a:bodyPr/>
          <a:lstStyle/>
          <a:p>
            <a:fld id="{6D39F613-C8E6-4776-9D53-8AEC92C1A897}" type="datetime1">
              <a:rPr lang="es-ES" smtClean="0">
                <a:ea typeface="ＭＳ Ｐゴシック" pitchFamily="34" charset="-128"/>
              </a:rPr>
              <a:pPr/>
              <a:t>21/06/2013</a:t>
            </a:fld>
            <a:endParaRPr lang="es-ES" smtClean="0">
              <a:ea typeface="ＭＳ Ｐゴシック" pitchFamily="34" charset="-128"/>
            </a:endParaRPr>
          </a:p>
        </p:txBody>
      </p:sp>
      <p:sp>
        <p:nvSpPr>
          <p:cNvPr id="1030" name="4 Marcador de número de diapositiva"/>
          <p:cNvSpPr>
            <a:spLocks noGrp="1"/>
          </p:cNvSpPr>
          <p:nvPr>
            <p:ph type="sldNum" sz="quarter" idx="11"/>
          </p:nvPr>
        </p:nvSpPr>
        <p:spPr>
          <a:noFill/>
        </p:spPr>
        <p:txBody>
          <a:bodyPr/>
          <a:lstStyle/>
          <a:p>
            <a:fld id="{8AF904DA-D220-4723-8ADE-4F54200CA097}" type="slidenum">
              <a:rPr lang="es-ES" smtClean="0">
                <a:ea typeface="ＭＳ Ｐゴシック" pitchFamily="34" charset="-128"/>
              </a:rPr>
              <a:pPr/>
              <a:t>8</a:t>
            </a:fld>
            <a:endParaRPr lang="es-ES" smtClean="0">
              <a:ea typeface="ＭＳ Ｐゴシック" pitchFamily="34" charset="-128"/>
            </a:endParaRPr>
          </a:p>
        </p:txBody>
      </p:sp>
      <p:sp>
        <p:nvSpPr>
          <p:cNvPr id="8" name="Text Box 9"/>
          <p:cNvSpPr txBox="1">
            <a:spLocks noChangeArrowheads="1"/>
          </p:cNvSpPr>
          <p:nvPr/>
        </p:nvSpPr>
        <p:spPr bwMode="auto">
          <a:xfrm>
            <a:off x="849313" y="5516563"/>
            <a:ext cx="7343775" cy="1006475"/>
          </a:xfrm>
          <a:prstGeom prst="rect">
            <a:avLst/>
          </a:prstGeom>
          <a:noFill/>
          <a:ln w="9525">
            <a:noFill/>
            <a:miter lim="800000"/>
            <a:headEnd/>
            <a:tailEnd/>
          </a:ln>
        </p:spPr>
        <p:txBody>
          <a:bodyPr>
            <a:spAutoFit/>
          </a:bodyPr>
          <a:lstStyle/>
          <a:p>
            <a:pPr>
              <a:defRPr/>
            </a:pPr>
            <a:r>
              <a:rPr lang="en-US" sz="1200" dirty="0">
                <a:solidFill>
                  <a:schemeClr val="bg1">
                    <a:lumMod val="50000"/>
                  </a:schemeClr>
                </a:solidFill>
              </a:rPr>
              <a:t>(*) Percentage of the male population aged 18-24 with at most lower secondary education and not in further education or training.</a:t>
            </a:r>
          </a:p>
          <a:p>
            <a:pPr>
              <a:defRPr/>
            </a:pPr>
            <a:r>
              <a:rPr lang="es-ES" sz="1200" dirty="0" err="1">
                <a:solidFill>
                  <a:schemeClr val="bg1">
                    <a:lumMod val="50000"/>
                  </a:schemeClr>
                </a:solidFill>
              </a:rPr>
              <a:t>Source</a:t>
            </a:r>
            <a:r>
              <a:rPr lang="es-ES" sz="1200" dirty="0">
                <a:solidFill>
                  <a:schemeClr val="bg1">
                    <a:lumMod val="50000"/>
                  </a:schemeClr>
                </a:solidFill>
              </a:rPr>
              <a:t>: EPA (2nd </a:t>
            </a:r>
            <a:r>
              <a:rPr lang="es-ES" sz="1200" dirty="0" err="1">
                <a:solidFill>
                  <a:schemeClr val="bg1">
                    <a:lumMod val="50000"/>
                  </a:schemeClr>
                </a:solidFill>
              </a:rPr>
              <a:t>quarters</a:t>
            </a:r>
            <a:r>
              <a:rPr lang="es-ES" sz="1200" dirty="0">
                <a:solidFill>
                  <a:schemeClr val="bg1">
                    <a:lumMod val="50000"/>
                  </a:schemeClr>
                </a:solidFill>
              </a:rPr>
              <a:t>, sidi1 != 1 &amp; </a:t>
            </a:r>
            <a:r>
              <a:rPr lang="es-ES" sz="1200" dirty="0" err="1">
                <a:solidFill>
                  <a:schemeClr val="bg1">
                    <a:lumMod val="50000"/>
                  </a:schemeClr>
                </a:solidFill>
              </a:rPr>
              <a:t>isced</a:t>
            </a:r>
            <a:r>
              <a:rPr lang="es-ES" sz="1200" dirty="0">
                <a:solidFill>
                  <a:schemeClr val="bg1">
                    <a:lumMod val="50000"/>
                  </a:schemeClr>
                </a:solidFill>
              </a:rPr>
              <a:t> == 1)</a:t>
            </a:r>
          </a:p>
          <a:p>
            <a:pPr>
              <a:defRPr/>
            </a:pPr>
            <a:endParaRPr lang="es-ES" sz="1200" dirty="0"/>
          </a:p>
        </p:txBody>
      </p:sp>
      <p:graphicFrame>
        <p:nvGraphicFramePr>
          <p:cNvPr id="1026" name="Object 13"/>
          <p:cNvGraphicFramePr>
            <a:graphicFrameLocks noChangeAspect="1"/>
          </p:cNvGraphicFramePr>
          <p:nvPr/>
        </p:nvGraphicFramePr>
        <p:xfrm>
          <a:off x="884238" y="884238"/>
          <a:ext cx="7896225" cy="4608512"/>
        </p:xfrm>
        <a:graphic>
          <a:graphicData uri="http://schemas.openxmlformats.org/presentationml/2006/ole">
            <p:oleObj spid="_x0000_s1026" r:id="rId4" imgW="7895004" imgH="4608975" progId="Excel.Shee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88904" y="404664"/>
            <a:ext cx="5472608" cy="432048"/>
          </a:xfrm>
        </p:spPr>
        <p:txBody>
          <a:bodyPr/>
          <a:lstStyle/>
          <a:p>
            <a:pPr eaLnBrk="1" hangingPunct="1"/>
            <a:r>
              <a:rPr lang="en-GB" sz="2400" dirty="0" smtClean="0">
                <a:solidFill>
                  <a:srgbClr val="0066CC"/>
                </a:solidFill>
              </a:rPr>
              <a:t>Trends in Vocational track choice</a:t>
            </a:r>
            <a:endParaRPr lang="en-GB" sz="2400" dirty="0">
              <a:solidFill>
                <a:srgbClr val="0066CC"/>
              </a:solidFill>
            </a:endParaRPr>
          </a:p>
        </p:txBody>
      </p:sp>
      <p:sp>
        <p:nvSpPr>
          <p:cNvPr id="3" name="2 Marcador de contenido"/>
          <p:cNvSpPr>
            <a:spLocks noGrp="1"/>
          </p:cNvSpPr>
          <p:nvPr>
            <p:ph idx="1"/>
          </p:nvPr>
        </p:nvSpPr>
        <p:spPr/>
        <p:txBody>
          <a:bodyPr/>
          <a:lstStyle/>
          <a:p>
            <a:endParaRPr lang="es-ES" dirty="0"/>
          </a:p>
        </p:txBody>
      </p:sp>
      <p:sp>
        <p:nvSpPr>
          <p:cNvPr id="4" name="3 Marcador de fecha"/>
          <p:cNvSpPr>
            <a:spLocks noGrp="1"/>
          </p:cNvSpPr>
          <p:nvPr>
            <p:ph type="dt" sz="half" idx="10"/>
          </p:nvPr>
        </p:nvSpPr>
        <p:spPr/>
        <p:txBody>
          <a:bodyPr/>
          <a:lstStyle/>
          <a:p>
            <a:pPr>
              <a:defRPr/>
            </a:pPr>
            <a:fld id="{EEEE74BB-637D-4597-B5A9-C1A8B7A02E87}" type="datetime1">
              <a:rPr lang="es-ES" smtClean="0"/>
              <a:pPr>
                <a:defRPr/>
              </a:pPr>
              <a:t>21/06/2013</a:t>
            </a:fld>
            <a:endParaRPr lang="es-ES"/>
          </a:p>
        </p:txBody>
      </p:sp>
      <p:sp>
        <p:nvSpPr>
          <p:cNvPr id="5" name="4 Marcador de número de diapositiva"/>
          <p:cNvSpPr>
            <a:spLocks noGrp="1"/>
          </p:cNvSpPr>
          <p:nvPr>
            <p:ph type="sldNum" sz="quarter" idx="11"/>
          </p:nvPr>
        </p:nvSpPr>
        <p:spPr/>
        <p:txBody>
          <a:bodyPr/>
          <a:lstStyle/>
          <a:p>
            <a:pPr>
              <a:defRPr/>
            </a:pPr>
            <a:fld id="{8B1F4F95-E5BC-4706-85FB-2079794E0BE6}" type="slidenum">
              <a:rPr lang="es-ES" smtClean="0"/>
              <a:pPr>
                <a:defRPr/>
              </a:pPr>
              <a:t>9</a:t>
            </a:fld>
            <a:endParaRPr lang="es-ES"/>
          </a:p>
        </p:txBody>
      </p:sp>
      <p:pic>
        <p:nvPicPr>
          <p:cNvPr id="6" name="5 Imagen" descr="http://www.fedeablogs.net/economia/wp-content/uploads/Grafico2_FP_POB.jpg"/>
          <p:cNvPicPr/>
          <p:nvPr/>
        </p:nvPicPr>
        <p:blipFill>
          <a:blip r:embed="rId2" cstate="print"/>
          <a:srcRect t="9878" r="4000"/>
          <a:stretch>
            <a:fillRect/>
          </a:stretch>
        </p:blipFill>
        <p:spPr bwMode="auto">
          <a:xfrm>
            <a:off x="488504" y="908720"/>
            <a:ext cx="8640960"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seño predeterminado">
  <a:themeElements>
    <a:clrScheme name="3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3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iseño predeterminado">
  <a:themeElements>
    <a:clrScheme name="5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5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iseño predeterminado">
  <a:themeElements>
    <a:clrScheme name="4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4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iseño predeterminado">
  <a:themeElements>
    <a:clrScheme name="6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6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19276</TotalTime>
  <Words>1378</Words>
  <Application>Microsoft Office PowerPoint</Application>
  <PresentationFormat>A4 (210 x 297 mm)</PresentationFormat>
  <Paragraphs>186</Paragraphs>
  <Slides>22</Slides>
  <Notes>19</Notes>
  <HiddenSlides>0</HiddenSlides>
  <MMClips>0</MMClips>
  <ScaleCrop>false</ScaleCrop>
  <HeadingPairs>
    <vt:vector size="6" baseType="variant">
      <vt:variant>
        <vt:lpstr>Tema</vt:lpstr>
      </vt:variant>
      <vt:variant>
        <vt:i4>7</vt:i4>
      </vt:variant>
      <vt:variant>
        <vt:lpstr>Servidores OLE incrustados</vt:lpstr>
      </vt:variant>
      <vt:variant>
        <vt:i4>1</vt:i4>
      </vt:variant>
      <vt:variant>
        <vt:lpstr>Títulos de diapositiva</vt:lpstr>
      </vt:variant>
      <vt:variant>
        <vt:i4>22</vt:i4>
      </vt:variant>
    </vt:vector>
  </HeadingPairs>
  <TitlesOfParts>
    <vt:vector size="30" baseType="lpstr">
      <vt:lpstr>Default</vt:lpstr>
      <vt:lpstr>2_Diseño predeterminado</vt:lpstr>
      <vt:lpstr>1_Diseño predeterminado</vt:lpstr>
      <vt:lpstr>3_Diseño predeterminado</vt:lpstr>
      <vt:lpstr>5_Diseño predeterminado</vt:lpstr>
      <vt:lpstr>4_Diseño predeterminado</vt:lpstr>
      <vt:lpstr>6_Diseño predeterminado</vt:lpstr>
      <vt:lpstr>Hoja de cálculo de Microsoft Office Excel 97-2003</vt:lpstr>
      <vt:lpstr> The Wert plan: evidence from the introduction of the LOGSE </vt:lpstr>
      <vt:lpstr>Motivation</vt:lpstr>
      <vt:lpstr>Motivation: Educational reforms in Europe</vt:lpstr>
      <vt:lpstr>Motivation: Age of track choice and dropout </vt:lpstr>
      <vt:lpstr>Motivation: Educational reforms in Europe</vt:lpstr>
      <vt:lpstr>Research question</vt:lpstr>
      <vt:lpstr>Spain: stylised facts (I)</vt:lpstr>
      <vt:lpstr>     Spain: stylised facts (II)</vt:lpstr>
      <vt:lpstr>Trends in Vocational track choice</vt:lpstr>
      <vt:lpstr>Educational Laws in Spain</vt:lpstr>
      <vt:lpstr>    LGE                 LOGSE (I)</vt:lpstr>
      <vt:lpstr>    LGE                 LOGSE     (I)</vt:lpstr>
      <vt:lpstr>The identification strategy (II): Different timing in the implementation of the LOGSE across regions</vt:lpstr>
      <vt:lpstr>Exploring the implementation of the LOGSE: its effects on the evolution of dropout</vt:lpstr>
      <vt:lpstr>Two empirical exercises:</vt:lpstr>
      <vt:lpstr>Exercise I-II (a): A quasi-natural experiment using individual data from the EPA and  regional variation of the policy variables</vt:lpstr>
      <vt:lpstr>Exercise II-III (b): Methodology</vt:lpstr>
      <vt:lpstr>Exercise II-III (c): Methodology</vt:lpstr>
      <vt:lpstr>The probability of dropout. 1976-1986 cohorts interviewed at ages 18-24 in 1995-2010. </vt:lpstr>
      <vt:lpstr>Diapositiva 20</vt:lpstr>
      <vt:lpstr>Conclusions (I)</vt:lpstr>
      <vt:lpstr>Conclusions</vt:lpstr>
    </vt:vector>
  </TitlesOfParts>
  <Company>Caixa d'Estalvis i Pensions de Barcelona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Matters for Education? Evidence for Catalonia</dc:title>
  <dc:creator>la Caixa</dc:creator>
  <cp:lastModifiedBy>U19383</cp:lastModifiedBy>
  <cp:revision>279</cp:revision>
  <dcterms:created xsi:type="dcterms:W3CDTF">2009-02-12T09:59:19Z</dcterms:created>
  <dcterms:modified xsi:type="dcterms:W3CDTF">2013-06-21T10:14:48Z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1989139672</vt:i4>
  </property>
  <property fmtid="{D5CDD505-2E9C-101B-9397-08002B2CF9AE}" pid="3" name="_NewReviewCycle">
    <vt:lpwstr/>
  </property>
  <property fmtid="{D5CDD505-2E9C-101B-9397-08002B2CF9AE}" pid="4" name="_EmailSubject">
    <vt:lpwstr/>
  </property>
  <property fmtid="{D5CDD505-2E9C-101B-9397-08002B2CF9AE}" pid="5" name="_AuthorEmail">
    <vt:lpwstr>maria.gutierrez.domenech@lacaixa.com</vt:lpwstr>
  </property>
  <property fmtid="{D5CDD505-2E9C-101B-9397-08002B2CF9AE}" pid="6" name="_AuthorEmailDisplayName">
    <vt:lpwstr>MARIA GUTIERREZ DOMENECH</vt:lpwstr>
  </property>
</Properties>
</file>