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6"/>
  </p:notesMasterIdLst>
  <p:sldIdLst>
    <p:sldId id="262" r:id="rId5"/>
  </p:sldIdLst>
  <p:sldSz cx="30275213" cy="4280376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ura Llado, Anna" initials="SLA" lastIdx="7" clrIdx="0">
    <p:extLst>
      <p:ext uri="{19B8F6BF-5375-455C-9EA6-DF929625EA0E}">
        <p15:presenceInfo xmlns:p15="http://schemas.microsoft.com/office/powerpoint/2012/main" userId="Segura Llado, Anna" providerId="None"/>
      </p:ext>
    </p:extLst>
  </p:cmAuthor>
  <p:cmAuthor id="2" name="Laura Kirchner Sala" initials="LKS" lastIdx="1" clrIdx="1">
    <p:extLst>
      <p:ext uri="{19B8F6BF-5375-455C-9EA6-DF929625EA0E}">
        <p15:presenceInfo xmlns:p15="http://schemas.microsoft.com/office/powerpoint/2012/main" userId="S::laura.kirchner@ivalua.cat::09c03b46-6e44-4227-b2e1-4c3c4d98c5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C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710" autoAdjust="0"/>
    <p:restoredTop sz="94660"/>
  </p:normalViewPr>
  <p:slideViewPr>
    <p:cSldViewPr snapToGrid="0">
      <p:cViewPr>
        <p:scale>
          <a:sx n="30" d="100"/>
          <a:sy n="30" d="100"/>
        </p:scale>
        <p:origin x="7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916262175228692E-2"/>
          <c:y val="2.5524270379830717E-2"/>
          <c:w val="0.93303878432779164"/>
          <c:h val="0.95989043226026605"/>
        </c:manualLayout>
      </c:layout>
      <c:barChart>
        <c:barDir val="bar"/>
        <c:grouping val="clustered"/>
        <c:varyColors val="0"/>
        <c:ser>
          <c:idx val="0"/>
          <c:order val="0"/>
          <c:tx>
            <c:strRef>
              <c:f>Hoja1!$B$1</c:f>
              <c:strCache>
                <c:ptCount val="1"/>
                <c:pt idx="0">
                  <c:v>Serie 1</c:v>
                </c:pt>
              </c:strCache>
            </c:strRef>
          </c:tx>
          <c:spPr>
            <a:solidFill>
              <a:schemeClr val="accent1"/>
            </a:solidFill>
            <a:ln>
              <a:noFill/>
            </a:ln>
            <a:effectLst/>
          </c:spPr>
          <c:invertIfNegative val="0"/>
          <c:dLbls>
            <c:dLbl>
              <c:idx val="0"/>
              <c:layout>
                <c:manualLayout>
                  <c:x val="1.6158065226099176E-3"/>
                  <c:y val="-6.3091984138577374E-3"/>
                </c:manualLayout>
              </c:layout>
              <c:tx>
                <c:rich>
                  <a:bodyPr/>
                  <a:lstStyle/>
                  <a:p>
                    <a:r>
                      <a:rPr lang="en-US"/>
                      <a:t>3 (9%)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57E-4765-98F3-AC999E75F120}"/>
                </c:ext>
              </c:extLst>
            </c:dLbl>
            <c:dLbl>
              <c:idx val="1"/>
              <c:layout>
                <c:manualLayout>
                  <c:x val="1.2383531548072504E-2"/>
                  <c:y val="-2.1030661379525277E-3"/>
                </c:manualLayout>
              </c:layout>
              <c:tx>
                <c:rich>
                  <a:bodyPr/>
                  <a:lstStyle/>
                  <a:p>
                    <a:r>
                      <a:rPr lang="en-US">
                        <a:solidFill>
                          <a:schemeClr val="tx1"/>
                        </a:solidFill>
                      </a:rPr>
                      <a:t>2</a:t>
                    </a:r>
                    <a:r>
                      <a:rPr lang="en-US" baseline="0">
                        <a:solidFill>
                          <a:schemeClr val="tx1"/>
                        </a:solidFill>
                      </a:rPr>
                      <a:t> (6%)</a:t>
                    </a:r>
                    <a:endParaRPr lang="en-US">
                      <a:solidFill>
                        <a:schemeClr val="tx1"/>
                      </a:solidFill>
                    </a:endParaRP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7E-4765-98F3-AC999E75F120}"/>
                </c:ext>
              </c:extLst>
            </c:dLbl>
            <c:dLbl>
              <c:idx val="2"/>
              <c:layout>
                <c:manualLayout>
                  <c:x val="2.3440191582891987E-3"/>
                  <c:y val="8.4122645518101107E-3"/>
                </c:manualLayout>
              </c:layout>
              <c:tx>
                <c:rich>
                  <a:bodyPr/>
                  <a:lstStyle/>
                  <a:p>
                    <a:fld id="{AED9CA4F-F5B1-4D6F-81A6-34FA4057437B}" type="VALUE">
                      <a:rPr lang="en-US" smtClean="0">
                        <a:solidFill>
                          <a:schemeClr val="tx1"/>
                        </a:solidFill>
                      </a:rPr>
                      <a:pPr/>
                      <a:t>[VALOR]</a:t>
                    </a:fld>
                    <a:r>
                      <a:rPr lang="en-US">
                        <a:solidFill>
                          <a:schemeClr val="tx1"/>
                        </a:solidFill>
                      </a:rPr>
                      <a:t> (13%)</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57E-4765-98F3-AC999E75F120}"/>
                </c:ext>
              </c:extLst>
            </c:dLbl>
            <c:dLbl>
              <c:idx val="3"/>
              <c:tx>
                <c:rich>
                  <a:bodyPr rot="0" spcFirstLastPara="1" vertOverflow="ellipsis" vert="horz" wrap="square" lIns="38100" tIns="19050" rIns="38100" bIns="19050" anchor="ctr" anchorCtr="1">
                    <a:noAutofit/>
                  </a:bodyPr>
                  <a:lstStyle/>
                  <a:p>
                    <a:pPr>
                      <a:defRPr sz="2400" b="0" i="0" u="none" strike="noStrike" kern="1200" baseline="0">
                        <a:solidFill>
                          <a:schemeClr val="bg1"/>
                        </a:solidFill>
                        <a:latin typeface="+mn-lt"/>
                        <a:ea typeface="+mn-ea"/>
                        <a:cs typeface="+mn-cs"/>
                      </a:defRPr>
                    </a:pPr>
                    <a:r>
                      <a:rPr lang="en-US" dirty="0">
                        <a:solidFill>
                          <a:schemeClr val="bg1"/>
                        </a:solidFill>
                      </a:rPr>
                      <a:t>13</a:t>
                    </a:r>
                    <a:r>
                      <a:rPr lang="en-US" baseline="0" dirty="0">
                        <a:solidFill>
                          <a:schemeClr val="bg1"/>
                        </a:solidFill>
                      </a:rPr>
                      <a:t> (41%)</a:t>
                    </a:r>
                    <a:endParaRPr lang="en-US"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bg1"/>
                      </a:solidFill>
                      <a:latin typeface="+mn-lt"/>
                      <a:ea typeface="+mn-ea"/>
                      <a:cs typeface="+mn-cs"/>
                    </a:defRPr>
                  </a:pPr>
                  <a:endParaRPr lang="ca-E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30050364877674501"/>
                      <c:h val="0.1050323726130034"/>
                    </c:manualLayout>
                  </c15:layout>
                </c:ext>
                <c:ext xmlns:c16="http://schemas.microsoft.com/office/drawing/2014/chart" uri="{C3380CC4-5D6E-409C-BE32-E72D297353CC}">
                  <c16:uniqueId val="{00000003-957E-4765-98F3-AC999E75F120}"/>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mn-lt"/>
                    <a:ea typeface="+mn-ea"/>
                    <a:cs typeface="+mn-cs"/>
                  </a:defRPr>
                </a:pPr>
                <a:endParaRPr lang="ca-E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Use and/or influence in other policies or by other institutions</c:v>
                </c:pt>
                <c:pt idx="1">
                  <c:v>New evaluations</c:v>
                </c:pt>
                <c:pt idx="2">
                  <c:v>Improvements in information systems</c:v>
                </c:pt>
                <c:pt idx="3">
                  <c:v>Organizational learning </c:v>
                </c:pt>
              </c:strCache>
            </c:strRef>
          </c:cat>
          <c:val>
            <c:numRef>
              <c:f>Hoja1!$B$2:$B$5</c:f>
              <c:numCache>
                <c:formatCode>General</c:formatCode>
                <c:ptCount val="4"/>
                <c:pt idx="0">
                  <c:v>3</c:v>
                </c:pt>
                <c:pt idx="1">
                  <c:v>2</c:v>
                </c:pt>
                <c:pt idx="2">
                  <c:v>4</c:v>
                </c:pt>
                <c:pt idx="3">
                  <c:v>13</c:v>
                </c:pt>
              </c:numCache>
            </c:numRef>
          </c:val>
          <c:extLst>
            <c:ext xmlns:c16="http://schemas.microsoft.com/office/drawing/2014/chart" uri="{C3380CC4-5D6E-409C-BE32-E72D297353CC}">
              <c16:uniqueId val="{00000000-957E-4765-98F3-AC999E75F120}"/>
            </c:ext>
          </c:extLst>
        </c:ser>
        <c:dLbls>
          <c:showLegendKey val="0"/>
          <c:showVal val="0"/>
          <c:showCatName val="0"/>
          <c:showSerName val="0"/>
          <c:showPercent val="0"/>
          <c:showBubbleSize val="0"/>
        </c:dLbls>
        <c:gapWidth val="182"/>
        <c:axId val="411442688"/>
        <c:axId val="411442360"/>
      </c:barChart>
      <c:catAx>
        <c:axId val="411442688"/>
        <c:scaling>
          <c:orientation val="minMax"/>
        </c:scaling>
        <c:delete val="1"/>
        <c:axPos val="l"/>
        <c:numFmt formatCode="General" sourceLinked="1"/>
        <c:majorTickMark val="none"/>
        <c:minorTickMark val="none"/>
        <c:tickLblPos val="nextTo"/>
        <c:crossAx val="411442360"/>
        <c:crosses val="autoZero"/>
        <c:auto val="1"/>
        <c:lblAlgn val="ctr"/>
        <c:lblOffset val="100"/>
        <c:noMultiLvlLbl val="0"/>
      </c:catAx>
      <c:valAx>
        <c:axId val="411442360"/>
        <c:scaling>
          <c:orientation val="minMax"/>
        </c:scaling>
        <c:delete val="1"/>
        <c:axPos val="b"/>
        <c:numFmt formatCode="General" sourceLinked="1"/>
        <c:majorTickMark val="none"/>
        <c:minorTickMark val="none"/>
        <c:tickLblPos val="nextTo"/>
        <c:crossAx val="411442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ca-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127C0-8AFA-704E-8AAC-B3C6F9D7BE58}" type="datetimeFigureOut">
              <a:rPr lang="es-ES_tradnl" smtClean="0"/>
              <a:t>25/07/2019</a:t>
            </a:fld>
            <a:endParaRPr lang="es-ES_tradnl"/>
          </a:p>
        </p:txBody>
      </p:sp>
      <p:sp>
        <p:nvSpPr>
          <p:cNvPr id="4" name="Marcador de imagen de diapositiva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53521-FC14-9941-B2D4-E98F60963F65}" type="slidenum">
              <a:rPr lang="es-ES_tradnl" smtClean="0"/>
              <a:t>‹Nº›</a:t>
            </a:fld>
            <a:endParaRPr lang="es-ES_tradnl"/>
          </a:p>
        </p:txBody>
      </p:sp>
    </p:spTree>
    <p:extLst>
      <p:ext uri="{BB962C8B-B14F-4D97-AF65-F5344CB8AC3E}">
        <p14:creationId xmlns:p14="http://schemas.microsoft.com/office/powerpoint/2010/main" val="1706412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8" name="Marcador de contenido 8">
            <a:extLst>
              <a:ext uri="{FF2B5EF4-FFF2-40B4-BE49-F238E27FC236}">
                <a16:creationId xmlns:a16="http://schemas.microsoft.com/office/drawing/2014/main" id="{B37A8DDF-0A0A-4CA2-91E7-B2A0DB1CAD35}"/>
              </a:ext>
            </a:extLst>
          </p:cNvPr>
          <p:cNvSpPr>
            <a:spLocks noGrp="1"/>
          </p:cNvSpPr>
          <p:nvPr>
            <p:ph sz="quarter" idx="15" hasCustomPrompt="1"/>
          </p:nvPr>
        </p:nvSpPr>
        <p:spPr>
          <a:xfrm>
            <a:off x="874141" y="33756612"/>
            <a:ext cx="9278777" cy="5025207"/>
          </a:xfrm>
          <a:solidFill>
            <a:srgbClr val="0A3C5C"/>
          </a:solidFill>
        </p:spPr>
        <p:txBody>
          <a:bodyPr lIns="288000" tIns="288000" rIns="216000" bIns="108000"/>
          <a:lstStyle>
            <a:lvl1pPr marL="0" indent="0">
              <a:spcBef>
                <a:spcPts val="200"/>
              </a:spcBef>
              <a:spcAft>
                <a:spcPts val="200"/>
              </a:spcAft>
              <a:buNone/>
              <a:defRPr sz="4400" b="1" i="0">
                <a:solidFill>
                  <a:schemeClr val="bg1"/>
                </a:solidFill>
                <a:latin typeface="Roboto" charset="0"/>
                <a:ea typeface="Roboto" charset="0"/>
                <a:cs typeface="Roboto" charset="0"/>
              </a:defRPr>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Conclusions</a:t>
            </a:r>
            <a:endParaRPr lang="es-ES_tradnl"/>
          </a:p>
          <a:p>
            <a:pPr lvl="0"/>
            <a:endParaRPr lang="ca-ES"/>
          </a:p>
          <a:p>
            <a:pPr lvl="0"/>
            <a:r>
              <a:rPr lang="ca-ES"/>
              <a:t>Contingut</a:t>
            </a:r>
          </a:p>
        </p:txBody>
      </p:sp>
      <p:sp>
        <p:nvSpPr>
          <p:cNvPr id="9" name="Marcador de contenido 8">
            <a:extLst>
              <a:ext uri="{FF2B5EF4-FFF2-40B4-BE49-F238E27FC236}">
                <a16:creationId xmlns:a16="http://schemas.microsoft.com/office/drawing/2014/main" id="{2203D6BC-7EEA-4C08-B67A-A232BA3BC1BB}"/>
              </a:ext>
            </a:extLst>
          </p:cNvPr>
          <p:cNvSpPr>
            <a:spLocks noGrp="1"/>
          </p:cNvSpPr>
          <p:nvPr>
            <p:ph sz="quarter" idx="11" hasCustomPrompt="1"/>
          </p:nvPr>
        </p:nvSpPr>
        <p:spPr>
          <a:xfrm>
            <a:off x="15587663" y="12037518"/>
            <a:ext cx="13809662" cy="7655255"/>
          </a:xfrm>
        </p:spPr>
        <p:txBody>
          <a:bodyPr/>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a:lvl5pPr>
          </a:lstStyle>
          <a:p>
            <a:pPr lvl="0"/>
            <a:r>
              <a:rPr lang="es-ES_tradnl" err="1"/>
              <a:t>Contingut</a:t>
            </a:r>
            <a:endParaRPr lang="es-ES_tradnl"/>
          </a:p>
        </p:txBody>
      </p:sp>
      <p:sp>
        <p:nvSpPr>
          <p:cNvPr id="13" name="Marcador de contenido 12">
            <a:extLst>
              <a:ext uri="{FF2B5EF4-FFF2-40B4-BE49-F238E27FC236}">
                <a16:creationId xmlns:a16="http://schemas.microsoft.com/office/drawing/2014/main" id="{DB97CE58-FAFC-4A77-989F-DC75B91C4034}"/>
              </a:ext>
            </a:extLst>
          </p:cNvPr>
          <p:cNvSpPr>
            <a:spLocks noGrp="1"/>
          </p:cNvSpPr>
          <p:nvPr>
            <p:ph sz="quarter" idx="12" hasCustomPrompt="1"/>
          </p:nvPr>
        </p:nvSpPr>
        <p:spPr>
          <a:xfrm>
            <a:off x="877888" y="12037520"/>
            <a:ext cx="14191424" cy="21186082"/>
          </a:xfrm>
        </p:spPr>
        <p:txBody>
          <a:bodyPr/>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Contingut</a:t>
            </a:r>
            <a:endParaRPr lang="ca-ES"/>
          </a:p>
        </p:txBody>
      </p:sp>
      <p:sp>
        <p:nvSpPr>
          <p:cNvPr id="14" name="Marcador de contenido 8">
            <a:extLst>
              <a:ext uri="{FF2B5EF4-FFF2-40B4-BE49-F238E27FC236}">
                <a16:creationId xmlns:a16="http://schemas.microsoft.com/office/drawing/2014/main" id="{B04D79BB-0E51-4008-BF10-56A5681F4CF4}"/>
              </a:ext>
            </a:extLst>
          </p:cNvPr>
          <p:cNvSpPr>
            <a:spLocks noGrp="1"/>
          </p:cNvSpPr>
          <p:nvPr>
            <p:ph sz="quarter" idx="13" hasCustomPrompt="1"/>
          </p:nvPr>
        </p:nvSpPr>
        <p:spPr>
          <a:xfrm>
            <a:off x="15583155" y="20225783"/>
            <a:ext cx="13809662" cy="6438121"/>
          </a:xfrm>
        </p:spPr>
        <p:txBody>
          <a:bodyPr/>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Contingut</a:t>
            </a:r>
            <a:endParaRPr lang="ca-ES"/>
          </a:p>
        </p:txBody>
      </p:sp>
      <p:sp>
        <p:nvSpPr>
          <p:cNvPr id="15" name="Marcador de contenido 8">
            <a:extLst>
              <a:ext uri="{FF2B5EF4-FFF2-40B4-BE49-F238E27FC236}">
                <a16:creationId xmlns:a16="http://schemas.microsoft.com/office/drawing/2014/main" id="{B37A8DDF-0A0A-4CA2-91E7-B2A0DB1CAD35}"/>
              </a:ext>
            </a:extLst>
          </p:cNvPr>
          <p:cNvSpPr>
            <a:spLocks noGrp="1"/>
          </p:cNvSpPr>
          <p:nvPr>
            <p:ph sz="quarter" idx="14" hasCustomPrompt="1"/>
          </p:nvPr>
        </p:nvSpPr>
        <p:spPr>
          <a:xfrm>
            <a:off x="15587664" y="27196914"/>
            <a:ext cx="13809662" cy="6026687"/>
          </a:xfrm>
          <a:noFill/>
        </p:spPr>
        <p:txBody>
          <a:bodyPr lIns="216000" tIns="108000" rIns="216000" bIns="108000"/>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Contingut</a:t>
            </a:r>
            <a:endParaRPr lang="ca-ES"/>
          </a:p>
        </p:txBody>
      </p:sp>
      <p:sp>
        <p:nvSpPr>
          <p:cNvPr id="3" name="Marcador de contenido 2"/>
          <p:cNvSpPr>
            <a:spLocks noGrp="1"/>
          </p:cNvSpPr>
          <p:nvPr>
            <p:ph sz="quarter" idx="16" hasCustomPrompt="1"/>
          </p:nvPr>
        </p:nvSpPr>
        <p:spPr>
          <a:xfrm>
            <a:off x="877888" y="6278206"/>
            <a:ext cx="28519437" cy="1995484"/>
          </a:xfrm>
        </p:spPr>
        <p:txBody>
          <a:bodyPr>
            <a:normAutofit/>
          </a:bodyPr>
          <a:lstStyle>
            <a:lvl1pPr marL="0" indent="0" algn="l">
              <a:lnSpc>
                <a:spcPct val="100000"/>
              </a:lnSpc>
              <a:buNone/>
              <a:defRPr sz="6000"/>
            </a:lvl1pPr>
          </a:lstStyle>
          <a:p>
            <a:pPr algn="l"/>
            <a:r>
              <a:rPr lang="es-ES_tradnl" sz="5400" b="1" err="1"/>
              <a:t>Títol</a:t>
            </a:r>
            <a:br>
              <a:rPr lang="es-ES_tradnl" sz="5400" b="1"/>
            </a:br>
            <a:r>
              <a:rPr lang="es-ES_tradnl" sz="5400" err="1">
                <a:latin typeface="Roboto Light" charset="0"/>
                <a:ea typeface="Roboto Light" charset="0"/>
                <a:cs typeface="Roboto Light" charset="0"/>
              </a:rPr>
              <a:t>subtítol</a:t>
            </a:r>
            <a:endParaRPr lang="es-ES_tradnl" sz="5400" b="0">
              <a:latin typeface="Noticia Text" charset="0"/>
              <a:ea typeface="Noticia Text" charset="0"/>
              <a:cs typeface="Noticia Text" charset="0"/>
            </a:endParaRPr>
          </a:p>
        </p:txBody>
      </p:sp>
      <p:sp>
        <p:nvSpPr>
          <p:cNvPr id="10" name="Marcador de contenido 9"/>
          <p:cNvSpPr>
            <a:spLocks noGrp="1"/>
          </p:cNvSpPr>
          <p:nvPr>
            <p:ph sz="quarter" idx="17" hasCustomPrompt="1"/>
          </p:nvPr>
        </p:nvSpPr>
        <p:spPr>
          <a:xfrm>
            <a:off x="877888" y="8573157"/>
            <a:ext cx="28519437" cy="2638745"/>
          </a:xfrm>
        </p:spPr>
        <p:txBody>
          <a:bodyPr>
            <a:normAutofit/>
          </a:bodyPr>
          <a:lstStyle>
            <a:lvl1pPr marL="0" indent="0" algn="l">
              <a:buNone/>
              <a:defRPr sz="4100"/>
            </a:lvl1pPr>
          </a:lstStyle>
          <a:p>
            <a:pPr algn="l"/>
            <a:r>
              <a:rPr lang="es-ES_tradnl" sz="4400" b="0" err="1">
                <a:latin typeface="Noticia Text" charset="0"/>
                <a:ea typeface="Noticia Text" charset="0"/>
                <a:cs typeface="Noticia Text" charset="0"/>
              </a:rPr>
              <a:t>Destacat</a:t>
            </a:r>
            <a:endParaRPr lang="es-ES_tradnl" sz="4400" b="0">
              <a:latin typeface="Noticia Text" charset="0"/>
              <a:ea typeface="Noticia Text" charset="0"/>
              <a:cs typeface="Noticia Text" charset="0"/>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75419" y="39975275"/>
            <a:ext cx="15097822" cy="1588008"/>
          </a:xfrm>
          <a:prstGeom prst="rect">
            <a:avLst/>
          </a:prstGeom>
        </p:spPr>
      </p:pic>
      <p:pic>
        <p:nvPicPr>
          <p:cNvPr id="5" name="Imagen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141" y="507014"/>
            <a:ext cx="28523184" cy="4517136"/>
          </a:xfrm>
          <a:prstGeom prst="rect">
            <a:avLst/>
          </a:prstGeom>
        </p:spPr>
      </p:pic>
      <p:sp>
        <p:nvSpPr>
          <p:cNvPr id="6" name="Marcador de contenido 5"/>
          <p:cNvSpPr>
            <a:spLocks noGrp="1"/>
          </p:cNvSpPr>
          <p:nvPr>
            <p:ph sz="quarter" idx="18" hasCustomPrompt="1"/>
          </p:nvPr>
        </p:nvSpPr>
        <p:spPr>
          <a:xfrm>
            <a:off x="24212550" y="5245747"/>
            <a:ext cx="5184775" cy="678802"/>
          </a:xfrm>
        </p:spPr>
        <p:txBody>
          <a:bodyPr>
            <a:normAutofit/>
          </a:bodyPr>
          <a:lstStyle>
            <a:lvl1pPr marL="0" indent="0" algn="r">
              <a:buNone/>
              <a:defRPr sz="4400">
                <a:latin typeface="Roboto" charset="0"/>
                <a:ea typeface="Roboto" charset="0"/>
                <a:cs typeface="Roboto" charset="0"/>
              </a:defRPr>
            </a:lvl1pPr>
          </a:lstStyle>
          <a:p>
            <a:pPr lvl="0"/>
            <a:r>
              <a:rPr lang="es-ES_tradnl" err="1"/>
              <a:t>autors</a:t>
            </a:r>
            <a:endParaRPr lang="es-ES_tradnl"/>
          </a:p>
        </p:txBody>
      </p:sp>
      <p:sp>
        <p:nvSpPr>
          <p:cNvPr id="22" name="Marcador de contenido 21"/>
          <p:cNvSpPr>
            <a:spLocks noGrp="1"/>
          </p:cNvSpPr>
          <p:nvPr>
            <p:ph sz="quarter" idx="19" hasCustomPrompt="1"/>
          </p:nvPr>
        </p:nvSpPr>
        <p:spPr>
          <a:xfrm>
            <a:off x="10578242" y="33756612"/>
            <a:ext cx="9282525" cy="5091143"/>
          </a:xfrm>
          <a:solidFill>
            <a:srgbClr val="0A3C5C"/>
          </a:solidFill>
        </p:spPr>
        <p:txBody>
          <a:bodyPr lIns="288000" tIns="288000">
            <a:normAutofit/>
          </a:bodyPr>
          <a:lstStyle>
            <a:lvl1pPr marL="0" indent="0">
              <a:buNone/>
              <a:defRPr sz="4000" b="0" i="0">
                <a:solidFill>
                  <a:schemeClr val="bg1"/>
                </a:solidFill>
                <a:latin typeface="Roboto" charset="0"/>
                <a:ea typeface="Roboto" charset="0"/>
                <a:cs typeface="Roboto" charset="0"/>
              </a:defRPr>
            </a:lvl1pPr>
            <a:lvl2pPr marL="1135319" indent="0">
              <a:buNone/>
              <a:defRPr/>
            </a:lvl2pPr>
            <a:lvl3pPr marL="2270638" indent="0">
              <a:buNone/>
              <a:defRPr/>
            </a:lvl3pPr>
            <a:lvl4pPr marL="3405957" indent="0">
              <a:buNone/>
              <a:defRPr/>
            </a:lvl4pPr>
            <a:lvl5pPr marL="4541276" indent="0">
              <a:buNone/>
              <a:defRPr/>
            </a:lvl5pPr>
          </a:lstStyle>
          <a:p>
            <a:pPr lvl="0"/>
            <a:r>
              <a:rPr lang="es-ES_tradnl" err="1"/>
              <a:t>Conclusions</a:t>
            </a:r>
            <a:endParaRPr lang="es-ES_tradnl"/>
          </a:p>
        </p:txBody>
      </p:sp>
      <p:sp>
        <p:nvSpPr>
          <p:cNvPr id="24" name="Marcador de contenido 21"/>
          <p:cNvSpPr>
            <a:spLocks noGrp="1"/>
          </p:cNvSpPr>
          <p:nvPr>
            <p:ph sz="quarter" idx="20" hasCustomPrompt="1"/>
          </p:nvPr>
        </p:nvSpPr>
        <p:spPr>
          <a:xfrm>
            <a:off x="20286091" y="33756612"/>
            <a:ext cx="9106726" cy="5091143"/>
          </a:xfrm>
          <a:solidFill>
            <a:srgbClr val="0A3C5C"/>
          </a:solidFill>
        </p:spPr>
        <p:txBody>
          <a:bodyPr lIns="288000" tIns="288000"/>
          <a:lstStyle>
            <a:lvl1pPr marL="0" indent="0">
              <a:buNone/>
              <a:defRPr sz="4000" b="0" i="0">
                <a:solidFill>
                  <a:schemeClr val="bg1"/>
                </a:solidFill>
                <a:latin typeface="Roboto" charset="0"/>
                <a:ea typeface="Roboto" charset="0"/>
                <a:cs typeface="Roboto" charset="0"/>
              </a:defRPr>
            </a:lvl1pPr>
            <a:lvl2pPr marL="1135319" indent="0">
              <a:buNone/>
              <a:defRPr/>
            </a:lvl2pPr>
            <a:lvl3pPr marL="2270638" indent="0">
              <a:buNone/>
              <a:defRPr/>
            </a:lvl3pPr>
            <a:lvl4pPr marL="3405957" indent="0">
              <a:buNone/>
              <a:defRPr/>
            </a:lvl4pPr>
            <a:lvl5pPr marL="4541276" indent="0">
              <a:buNone/>
              <a:defRPr/>
            </a:lvl5pPr>
          </a:lstStyle>
          <a:p>
            <a:pPr lvl="0"/>
            <a:r>
              <a:rPr lang="es-ES_tradnl" err="1"/>
              <a:t>Conclusions</a:t>
            </a:r>
            <a:endParaRPr lang="es-ES_tradnl"/>
          </a:p>
        </p:txBody>
      </p:sp>
      <p:sp>
        <p:nvSpPr>
          <p:cNvPr id="26" name="CuadroTexto 25"/>
          <p:cNvSpPr txBox="1"/>
          <p:nvPr userDrawn="1"/>
        </p:nvSpPr>
        <p:spPr>
          <a:xfrm>
            <a:off x="13740447" y="39294174"/>
            <a:ext cx="7520155" cy="461665"/>
          </a:xfrm>
          <a:prstGeom prst="rect">
            <a:avLst/>
          </a:prstGeom>
          <a:noFill/>
        </p:spPr>
        <p:txBody>
          <a:bodyPr wrap="square" rtlCol="0">
            <a:spAutoFit/>
          </a:bodyPr>
          <a:lstStyle/>
          <a:p>
            <a:r>
              <a:rPr lang="es-ES_tradnl" sz="2400" err="1">
                <a:latin typeface="Roboto" charset="0"/>
                <a:ea typeface="Roboto" charset="0"/>
                <a:cs typeface="Roboto" charset="0"/>
              </a:rPr>
              <a:t>Institucions</a:t>
            </a:r>
            <a:r>
              <a:rPr lang="es-ES_tradnl" sz="2400">
                <a:latin typeface="Roboto" charset="0"/>
                <a:ea typeface="Roboto" charset="0"/>
                <a:cs typeface="Roboto" charset="0"/>
              </a:rPr>
              <a:t> </a:t>
            </a:r>
            <a:r>
              <a:rPr lang="es-ES_tradnl" sz="2400" err="1">
                <a:latin typeface="Roboto" charset="0"/>
                <a:ea typeface="Roboto" charset="0"/>
                <a:cs typeface="Roboto" charset="0"/>
              </a:rPr>
              <a:t>membres</a:t>
            </a:r>
            <a:r>
              <a:rPr lang="es-ES_tradnl" sz="2400">
                <a:latin typeface="Roboto" charset="0"/>
                <a:ea typeface="Roboto" charset="0"/>
                <a:cs typeface="Roboto" charset="0"/>
              </a:rPr>
              <a:t> </a:t>
            </a:r>
            <a:r>
              <a:rPr lang="es-ES_tradnl" sz="2400" err="1">
                <a:latin typeface="Roboto" charset="0"/>
                <a:ea typeface="Roboto" charset="0"/>
                <a:cs typeface="Roboto" charset="0"/>
              </a:rPr>
              <a:t>d’Ivàlua</a:t>
            </a:r>
            <a:endParaRPr lang="es-ES_tradnl" sz="2400">
              <a:latin typeface="Roboto" charset="0"/>
              <a:ea typeface="Roboto" charset="0"/>
              <a:cs typeface="Roboto" charset="0"/>
            </a:endParaRPr>
          </a:p>
        </p:txBody>
      </p:sp>
      <p:sp>
        <p:nvSpPr>
          <p:cNvPr id="27" name="CuadroTexto 26"/>
          <p:cNvSpPr txBox="1"/>
          <p:nvPr userDrawn="1"/>
        </p:nvSpPr>
        <p:spPr>
          <a:xfrm>
            <a:off x="10659687" y="41908739"/>
            <a:ext cx="8952091" cy="584775"/>
          </a:xfrm>
          <a:prstGeom prst="rect">
            <a:avLst/>
          </a:prstGeom>
          <a:noFill/>
        </p:spPr>
        <p:txBody>
          <a:bodyPr wrap="square" rtlCol="0">
            <a:spAutoFit/>
          </a:bodyPr>
          <a:lstStyle/>
          <a:p>
            <a:r>
              <a:rPr lang="es-ES_tradnl" sz="3200" b="1" err="1">
                <a:latin typeface="Roboto" charset="0"/>
                <a:ea typeface="Roboto" charset="0"/>
                <a:cs typeface="Roboto" charset="0"/>
              </a:rPr>
              <a:t>ivalua.cat</a:t>
            </a:r>
            <a:r>
              <a:rPr lang="es-ES_tradnl" sz="3200" b="1">
                <a:latin typeface="Roboto" charset="0"/>
                <a:ea typeface="Roboto" charset="0"/>
                <a:cs typeface="Roboto" charset="0"/>
              </a:rPr>
              <a:t>    |    @</a:t>
            </a:r>
            <a:r>
              <a:rPr lang="es-ES_tradnl" sz="3200" b="1" err="1">
                <a:latin typeface="Roboto" charset="0"/>
                <a:ea typeface="Roboto" charset="0"/>
                <a:cs typeface="Roboto" charset="0"/>
              </a:rPr>
              <a:t>ivalua_cat</a:t>
            </a:r>
            <a:r>
              <a:rPr lang="es-ES_tradnl" sz="3200" b="1">
                <a:latin typeface="Roboto" charset="0"/>
                <a:ea typeface="Roboto" charset="0"/>
                <a:cs typeface="Roboto" charset="0"/>
              </a:rPr>
              <a:t>    |    </a:t>
            </a:r>
            <a:r>
              <a:rPr lang="es-ES_tradnl" sz="3200" b="1" err="1">
                <a:latin typeface="Roboto" charset="0"/>
                <a:ea typeface="Roboto" charset="0"/>
                <a:cs typeface="Roboto" charset="0"/>
              </a:rPr>
              <a:t>info@ivalua.cat</a:t>
            </a:r>
            <a:endParaRPr lang="es-ES_tradnl" sz="3200" b="1">
              <a:latin typeface="Roboto" charset="0"/>
              <a:ea typeface="Roboto" charset="0"/>
              <a:cs typeface="Roboto" charset="0"/>
            </a:endParaRPr>
          </a:p>
        </p:txBody>
      </p:sp>
      <p:sp>
        <p:nvSpPr>
          <p:cNvPr id="4" name="Marcador de imagen 3"/>
          <p:cNvSpPr>
            <a:spLocks noGrp="1"/>
          </p:cNvSpPr>
          <p:nvPr>
            <p:ph type="pic" sz="quarter" idx="21" hasCustomPrompt="1"/>
          </p:nvPr>
        </p:nvSpPr>
        <p:spPr>
          <a:xfrm>
            <a:off x="874713" y="40035264"/>
            <a:ext cx="3624135" cy="1543965"/>
          </a:xfrm>
        </p:spPr>
        <p:txBody>
          <a:bodyPr/>
          <a:lstStyle>
            <a:lvl1pPr marL="0" indent="0">
              <a:buNone/>
              <a:defRPr sz="4000">
                <a:latin typeface="+mj-lt"/>
              </a:defRPr>
            </a:lvl1pPr>
          </a:lstStyle>
          <a:p>
            <a:r>
              <a:rPr lang="es-ES_tradnl"/>
              <a:t>logo</a:t>
            </a:r>
          </a:p>
        </p:txBody>
      </p:sp>
      <p:sp>
        <p:nvSpPr>
          <p:cNvPr id="29" name="Marcador de imagen 3"/>
          <p:cNvSpPr>
            <a:spLocks noGrp="1"/>
          </p:cNvSpPr>
          <p:nvPr>
            <p:ph type="pic" sz="quarter" idx="22" hasCustomPrompt="1"/>
          </p:nvPr>
        </p:nvSpPr>
        <p:spPr>
          <a:xfrm>
            <a:off x="4773907" y="40035264"/>
            <a:ext cx="3624135" cy="1543965"/>
          </a:xfrm>
        </p:spPr>
        <p:txBody>
          <a:bodyPr/>
          <a:lstStyle>
            <a:lvl1pPr marL="0" indent="0">
              <a:buNone/>
              <a:defRPr sz="4000">
                <a:latin typeface="+mj-lt"/>
              </a:defRPr>
            </a:lvl1pPr>
          </a:lstStyle>
          <a:p>
            <a:r>
              <a:rPr lang="es-ES_tradnl"/>
              <a:t>logo</a:t>
            </a:r>
          </a:p>
        </p:txBody>
      </p:sp>
      <p:sp>
        <p:nvSpPr>
          <p:cNvPr id="30" name="Marcador de imagen 3"/>
          <p:cNvSpPr>
            <a:spLocks noGrp="1"/>
          </p:cNvSpPr>
          <p:nvPr>
            <p:ph type="pic" sz="quarter" idx="23" hasCustomPrompt="1"/>
          </p:nvPr>
        </p:nvSpPr>
        <p:spPr>
          <a:xfrm>
            <a:off x="8673101" y="40035264"/>
            <a:ext cx="3624135" cy="1543965"/>
          </a:xfrm>
        </p:spPr>
        <p:txBody>
          <a:bodyPr/>
          <a:lstStyle>
            <a:lvl1pPr marL="0" indent="0">
              <a:buNone/>
              <a:defRPr sz="4000">
                <a:latin typeface="+mj-lt"/>
              </a:defRPr>
            </a:lvl1pPr>
          </a:lstStyle>
          <a:p>
            <a:r>
              <a:rPr lang="es-ES_tradnl"/>
              <a:t>logo</a:t>
            </a:r>
          </a:p>
        </p:txBody>
      </p:sp>
    </p:spTree>
    <p:extLst>
      <p:ext uri="{BB962C8B-B14F-4D97-AF65-F5344CB8AC3E}">
        <p14:creationId xmlns:p14="http://schemas.microsoft.com/office/powerpoint/2010/main" val="53820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516522-C221-4DC6-9C03-BA47F4354A8D}"/>
              </a:ext>
            </a:extLst>
          </p:cNvPr>
          <p:cNvSpPr>
            <a:spLocks noGrp="1"/>
          </p:cNvSpPr>
          <p:nvPr>
            <p:ph type="title"/>
          </p:nvPr>
        </p:nvSpPr>
        <p:spPr/>
        <p:txBody>
          <a:bodyPr/>
          <a:lstStyle/>
          <a:p>
            <a:r>
              <a:rPr lang="es-ES_tradnl"/>
              <a:t>Clic para editar título</a:t>
            </a:r>
            <a:endParaRPr lang="ca-ES"/>
          </a:p>
        </p:txBody>
      </p:sp>
      <p:sp>
        <p:nvSpPr>
          <p:cNvPr id="3" name="Marcador de texto vertical 2">
            <a:extLst>
              <a:ext uri="{FF2B5EF4-FFF2-40B4-BE49-F238E27FC236}">
                <a16:creationId xmlns:a16="http://schemas.microsoft.com/office/drawing/2014/main" id="{2021B7A8-4D24-4C2F-A532-47BEB14D3E0C}"/>
              </a:ext>
            </a:extLst>
          </p:cNvPr>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7963947B-C484-4FB2-80C7-F68A12B9495E}"/>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5" name="Marcador de pie de página 4">
            <a:extLst>
              <a:ext uri="{FF2B5EF4-FFF2-40B4-BE49-F238E27FC236}">
                <a16:creationId xmlns:a16="http://schemas.microsoft.com/office/drawing/2014/main" id="{996CC5C2-B002-4BC7-99C4-25C86395C5CB}"/>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FA900737-6BE1-4ABF-9EF3-9CD6AA9C212E}"/>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181269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57280C8-5CBF-4B6E-BC87-C12A912DB0DE}"/>
              </a:ext>
            </a:extLst>
          </p:cNvPr>
          <p:cNvSpPr>
            <a:spLocks noGrp="1"/>
          </p:cNvSpPr>
          <p:nvPr>
            <p:ph type="title" orient="vert"/>
          </p:nvPr>
        </p:nvSpPr>
        <p:spPr>
          <a:xfrm>
            <a:off x="21665699" y="2278904"/>
            <a:ext cx="6528093" cy="36274211"/>
          </a:xfrm>
        </p:spPr>
        <p:txBody>
          <a:bodyPr vert="eaVert"/>
          <a:lstStyle/>
          <a:p>
            <a:r>
              <a:rPr lang="es-ES_tradnl"/>
              <a:t>Clic para editar título</a:t>
            </a:r>
            <a:endParaRPr lang="ca-ES"/>
          </a:p>
        </p:txBody>
      </p:sp>
      <p:sp>
        <p:nvSpPr>
          <p:cNvPr id="3" name="Marcador de texto vertical 2">
            <a:extLst>
              <a:ext uri="{FF2B5EF4-FFF2-40B4-BE49-F238E27FC236}">
                <a16:creationId xmlns:a16="http://schemas.microsoft.com/office/drawing/2014/main" id="{7BFA1F61-2F23-4A01-8251-AEF7D77CF9BD}"/>
              </a:ext>
            </a:extLst>
          </p:cNvPr>
          <p:cNvSpPr>
            <a:spLocks noGrp="1"/>
          </p:cNvSpPr>
          <p:nvPr>
            <p:ph type="body" orient="vert" idx="1"/>
          </p:nvPr>
        </p:nvSpPr>
        <p:spPr>
          <a:xfrm>
            <a:off x="2081421" y="2278904"/>
            <a:ext cx="19205838" cy="36274211"/>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1A035407-2CCC-4424-98BE-C5A845BFF865}"/>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5" name="Marcador de pie de página 4">
            <a:extLst>
              <a:ext uri="{FF2B5EF4-FFF2-40B4-BE49-F238E27FC236}">
                <a16:creationId xmlns:a16="http://schemas.microsoft.com/office/drawing/2014/main" id="{12A6DF2E-6B54-48A2-AF29-6488A831750D}"/>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A43DAC33-16F8-43DE-8526-1EF21C1FCD2E}"/>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217188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ítulo y tex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E38C56-255E-4FF3-AA26-8DF413C1C1F0}"/>
              </a:ext>
            </a:extLst>
          </p:cNvPr>
          <p:cNvSpPr>
            <a:spLocks noGrp="1"/>
          </p:cNvSpPr>
          <p:nvPr>
            <p:ph type="title"/>
          </p:nvPr>
        </p:nvSpPr>
        <p:spPr/>
        <p:txBody>
          <a:bodyPr/>
          <a:lstStyle/>
          <a:p>
            <a:r>
              <a:rPr lang="es-ES_tradnl"/>
              <a:t>Clic para editar título</a:t>
            </a:r>
            <a:endParaRPr lang="ca-ES"/>
          </a:p>
        </p:txBody>
      </p:sp>
      <p:sp>
        <p:nvSpPr>
          <p:cNvPr id="3" name="Marcador de texto 2">
            <a:extLst>
              <a:ext uri="{FF2B5EF4-FFF2-40B4-BE49-F238E27FC236}">
                <a16:creationId xmlns:a16="http://schemas.microsoft.com/office/drawing/2014/main" id="{AF42AC0F-4C64-4C02-96F0-7D9347C6CCCD}"/>
              </a:ext>
            </a:extLst>
          </p:cNvPr>
          <p:cNvSpPr>
            <a:spLocks noGrp="1"/>
          </p:cNvSpPr>
          <p:nvPr>
            <p:ph type="body"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447902C7-9453-47D4-A724-E121749C3467}"/>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5" name="Marcador de pie de página 4">
            <a:extLst>
              <a:ext uri="{FF2B5EF4-FFF2-40B4-BE49-F238E27FC236}">
                <a16:creationId xmlns:a16="http://schemas.microsoft.com/office/drawing/2014/main" id="{DC62E3AB-B563-4410-A739-E7DC4E8A4BC5}"/>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1DA11B45-88B0-4617-90E8-FCDA20C1B56E}"/>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417326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089E2-9815-40EC-9735-A45C18C8EF8B}"/>
              </a:ext>
            </a:extLst>
          </p:cNvPr>
          <p:cNvSpPr>
            <a:spLocks noGrp="1"/>
          </p:cNvSpPr>
          <p:nvPr>
            <p:ph type="title"/>
          </p:nvPr>
        </p:nvSpPr>
        <p:spPr/>
        <p:txBody>
          <a:bodyPr/>
          <a:lstStyle/>
          <a:p>
            <a:r>
              <a:rPr lang="es-ES_tradnl"/>
              <a:t>Clic para editar título</a:t>
            </a:r>
            <a:endParaRPr lang="ca-ES"/>
          </a:p>
        </p:txBody>
      </p:sp>
      <p:sp>
        <p:nvSpPr>
          <p:cNvPr id="3" name="Marcador de contenido 2">
            <a:extLst>
              <a:ext uri="{FF2B5EF4-FFF2-40B4-BE49-F238E27FC236}">
                <a16:creationId xmlns:a16="http://schemas.microsoft.com/office/drawing/2014/main" id="{DE742EEC-818E-4382-8C9A-94BF43941AF3}"/>
              </a:ext>
            </a:extLst>
          </p:cNvPr>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75ABF54C-C5C6-40AD-8E5B-7239D5FCC66A}"/>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5" name="Marcador de pie de página 4">
            <a:extLst>
              <a:ext uri="{FF2B5EF4-FFF2-40B4-BE49-F238E27FC236}">
                <a16:creationId xmlns:a16="http://schemas.microsoft.com/office/drawing/2014/main" id="{424A3F18-6971-4ACB-B311-8FB96C203689}"/>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14CB47A2-4E96-462F-AFFA-6420CE1F179C}"/>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381780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6CF33-8C19-4FE1-8DAD-D3D08CB1D0B3}"/>
              </a:ext>
            </a:extLst>
          </p:cNvPr>
          <p:cNvSpPr>
            <a:spLocks noGrp="1"/>
          </p:cNvSpPr>
          <p:nvPr>
            <p:ph type="title"/>
          </p:nvPr>
        </p:nvSpPr>
        <p:spPr>
          <a:xfrm>
            <a:off x="2065653" y="10671222"/>
            <a:ext cx="26112371" cy="17805173"/>
          </a:xfrm>
        </p:spPr>
        <p:txBody>
          <a:bodyPr anchor="b"/>
          <a:lstStyle>
            <a:lvl1pPr>
              <a:defRPr sz="14899"/>
            </a:lvl1pPr>
          </a:lstStyle>
          <a:p>
            <a:r>
              <a:rPr lang="es-ES_tradnl"/>
              <a:t>Clic para editar título</a:t>
            </a:r>
            <a:endParaRPr lang="ca-ES"/>
          </a:p>
        </p:txBody>
      </p:sp>
      <p:sp>
        <p:nvSpPr>
          <p:cNvPr id="3" name="Marcador de texto 2">
            <a:extLst>
              <a:ext uri="{FF2B5EF4-FFF2-40B4-BE49-F238E27FC236}">
                <a16:creationId xmlns:a16="http://schemas.microsoft.com/office/drawing/2014/main" id="{86DACF0B-6653-4654-8E29-D475A1D9FB24}"/>
              </a:ext>
            </a:extLst>
          </p:cNvPr>
          <p:cNvSpPr>
            <a:spLocks noGrp="1"/>
          </p:cNvSpPr>
          <p:nvPr>
            <p:ph type="body" idx="1"/>
          </p:nvPr>
        </p:nvSpPr>
        <p:spPr>
          <a:xfrm>
            <a:off x="2065653" y="28644839"/>
            <a:ext cx="26112371" cy="9363320"/>
          </a:xfrm>
        </p:spPr>
        <p:txBody>
          <a:bodyPr/>
          <a:lstStyle>
            <a:lvl1pPr marL="0" indent="0">
              <a:buNone/>
              <a:defRPr sz="5960">
                <a:solidFill>
                  <a:schemeClr val="tx1">
                    <a:tint val="75000"/>
                  </a:schemeClr>
                </a:solidFill>
              </a:defRPr>
            </a:lvl1pPr>
            <a:lvl2pPr marL="1135319" indent="0">
              <a:buNone/>
              <a:defRPr sz="4966">
                <a:solidFill>
                  <a:schemeClr val="tx1">
                    <a:tint val="75000"/>
                  </a:schemeClr>
                </a:solidFill>
              </a:defRPr>
            </a:lvl2pPr>
            <a:lvl3pPr marL="2270638" indent="0">
              <a:buNone/>
              <a:defRPr sz="4470">
                <a:solidFill>
                  <a:schemeClr val="tx1">
                    <a:tint val="75000"/>
                  </a:schemeClr>
                </a:solidFill>
              </a:defRPr>
            </a:lvl3pPr>
            <a:lvl4pPr marL="3405957" indent="0">
              <a:buNone/>
              <a:defRPr sz="3973">
                <a:solidFill>
                  <a:schemeClr val="tx1">
                    <a:tint val="75000"/>
                  </a:schemeClr>
                </a:solidFill>
              </a:defRPr>
            </a:lvl4pPr>
            <a:lvl5pPr marL="4541276" indent="0">
              <a:buNone/>
              <a:defRPr sz="3973">
                <a:solidFill>
                  <a:schemeClr val="tx1">
                    <a:tint val="75000"/>
                  </a:schemeClr>
                </a:solidFill>
              </a:defRPr>
            </a:lvl5pPr>
            <a:lvl6pPr marL="5676595" indent="0">
              <a:buNone/>
              <a:defRPr sz="3973">
                <a:solidFill>
                  <a:schemeClr val="tx1">
                    <a:tint val="75000"/>
                  </a:schemeClr>
                </a:solidFill>
              </a:defRPr>
            </a:lvl6pPr>
            <a:lvl7pPr marL="6811914" indent="0">
              <a:buNone/>
              <a:defRPr sz="3973">
                <a:solidFill>
                  <a:schemeClr val="tx1">
                    <a:tint val="75000"/>
                  </a:schemeClr>
                </a:solidFill>
              </a:defRPr>
            </a:lvl7pPr>
            <a:lvl8pPr marL="7947233" indent="0">
              <a:buNone/>
              <a:defRPr sz="3973">
                <a:solidFill>
                  <a:schemeClr val="tx1">
                    <a:tint val="75000"/>
                  </a:schemeClr>
                </a:solidFill>
              </a:defRPr>
            </a:lvl8pPr>
            <a:lvl9pPr marL="9082552" indent="0">
              <a:buNone/>
              <a:defRPr sz="3973">
                <a:solidFill>
                  <a:schemeClr val="tx1">
                    <a:tint val="75000"/>
                  </a:schemeClr>
                </a:solidFill>
              </a:defRPr>
            </a:lvl9pPr>
          </a:lstStyle>
          <a:p>
            <a:pPr lvl="0"/>
            <a:r>
              <a:rPr lang="es-ES_tradnl"/>
              <a:t>Haga clic para modificar el estilo de texto del patrón</a:t>
            </a:r>
          </a:p>
        </p:txBody>
      </p:sp>
      <p:sp>
        <p:nvSpPr>
          <p:cNvPr id="4" name="Marcador de fecha 3">
            <a:extLst>
              <a:ext uri="{FF2B5EF4-FFF2-40B4-BE49-F238E27FC236}">
                <a16:creationId xmlns:a16="http://schemas.microsoft.com/office/drawing/2014/main" id="{6B679354-80DF-46B7-9FBD-2C1AB1C626F2}"/>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5" name="Marcador de pie de página 4">
            <a:extLst>
              <a:ext uri="{FF2B5EF4-FFF2-40B4-BE49-F238E27FC236}">
                <a16:creationId xmlns:a16="http://schemas.microsoft.com/office/drawing/2014/main" id="{DA801BB9-6099-4A2C-9492-463E999A4907}"/>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89AE2264-B068-4894-A75F-FC8341D1CA65}"/>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412136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D04712-CE09-46FE-BB43-F08F395E66FA}"/>
              </a:ext>
            </a:extLst>
          </p:cNvPr>
          <p:cNvSpPr>
            <a:spLocks noGrp="1"/>
          </p:cNvSpPr>
          <p:nvPr>
            <p:ph type="title"/>
          </p:nvPr>
        </p:nvSpPr>
        <p:spPr/>
        <p:txBody>
          <a:bodyPr/>
          <a:lstStyle/>
          <a:p>
            <a:r>
              <a:rPr lang="es-ES_tradnl"/>
              <a:t>Clic para editar título</a:t>
            </a:r>
            <a:endParaRPr lang="ca-ES"/>
          </a:p>
        </p:txBody>
      </p:sp>
      <p:sp>
        <p:nvSpPr>
          <p:cNvPr id="3" name="Marcador de contenido 2">
            <a:extLst>
              <a:ext uri="{FF2B5EF4-FFF2-40B4-BE49-F238E27FC236}">
                <a16:creationId xmlns:a16="http://schemas.microsoft.com/office/drawing/2014/main" id="{8F2AB2E4-0A63-4AFB-A2D9-1295F522F644}"/>
              </a:ext>
            </a:extLst>
          </p:cNvPr>
          <p:cNvSpPr>
            <a:spLocks noGrp="1"/>
          </p:cNvSpPr>
          <p:nvPr>
            <p:ph sz="half" idx="1"/>
          </p:nvPr>
        </p:nvSpPr>
        <p:spPr>
          <a:xfrm>
            <a:off x="2081421" y="11394520"/>
            <a:ext cx="12866966" cy="2715859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contenido 3">
            <a:extLst>
              <a:ext uri="{FF2B5EF4-FFF2-40B4-BE49-F238E27FC236}">
                <a16:creationId xmlns:a16="http://schemas.microsoft.com/office/drawing/2014/main" id="{830A2130-C7D1-4FB1-AF2C-22CC58F35D2E}"/>
              </a:ext>
            </a:extLst>
          </p:cNvPr>
          <p:cNvSpPr>
            <a:spLocks noGrp="1"/>
          </p:cNvSpPr>
          <p:nvPr>
            <p:ph sz="half" idx="2"/>
          </p:nvPr>
        </p:nvSpPr>
        <p:spPr>
          <a:xfrm>
            <a:off x="15326826" y="11394520"/>
            <a:ext cx="12866966" cy="2715859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5" name="Marcador de fecha 4">
            <a:extLst>
              <a:ext uri="{FF2B5EF4-FFF2-40B4-BE49-F238E27FC236}">
                <a16:creationId xmlns:a16="http://schemas.microsoft.com/office/drawing/2014/main" id="{50C3AE16-147E-4EE3-BDCA-F02EC91A8B36}"/>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6" name="Marcador de pie de página 5">
            <a:extLst>
              <a:ext uri="{FF2B5EF4-FFF2-40B4-BE49-F238E27FC236}">
                <a16:creationId xmlns:a16="http://schemas.microsoft.com/office/drawing/2014/main" id="{E4E8C78F-331B-45C7-BFF8-1E896F914FE3}"/>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0F8AF815-F9D4-433F-972F-413D24451099}"/>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122478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0BBB9-2E04-4A37-AE48-E1699470BA61}"/>
              </a:ext>
            </a:extLst>
          </p:cNvPr>
          <p:cNvSpPr>
            <a:spLocks noGrp="1"/>
          </p:cNvSpPr>
          <p:nvPr>
            <p:ph type="title"/>
          </p:nvPr>
        </p:nvSpPr>
        <p:spPr>
          <a:xfrm>
            <a:off x="2085364" y="2278907"/>
            <a:ext cx="26112371" cy="8273416"/>
          </a:xfrm>
        </p:spPr>
        <p:txBody>
          <a:bodyPr/>
          <a:lstStyle/>
          <a:p>
            <a:r>
              <a:rPr lang="es-ES_tradnl"/>
              <a:t>Clic para editar título</a:t>
            </a:r>
            <a:endParaRPr lang="ca-ES"/>
          </a:p>
        </p:txBody>
      </p:sp>
      <p:sp>
        <p:nvSpPr>
          <p:cNvPr id="3" name="Marcador de texto 2">
            <a:extLst>
              <a:ext uri="{FF2B5EF4-FFF2-40B4-BE49-F238E27FC236}">
                <a16:creationId xmlns:a16="http://schemas.microsoft.com/office/drawing/2014/main" id="{718FEBD7-36C0-474A-B8D4-1D2AD067AB2E}"/>
              </a:ext>
            </a:extLst>
          </p:cNvPr>
          <p:cNvSpPr>
            <a:spLocks noGrp="1"/>
          </p:cNvSpPr>
          <p:nvPr>
            <p:ph type="body" idx="1"/>
          </p:nvPr>
        </p:nvSpPr>
        <p:spPr>
          <a:xfrm>
            <a:off x="2085365" y="10492870"/>
            <a:ext cx="12807833"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s-ES_tradnl"/>
              <a:t>Haga clic para modificar el estilo de texto del patrón</a:t>
            </a:r>
          </a:p>
        </p:txBody>
      </p:sp>
      <p:sp>
        <p:nvSpPr>
          <p:cNvPr id="4" name="Marcador de contenido 3">
            <a:extLst>
              <a:ext uri="{FF2B5EF4-FFF2-40B4-BE49-F238E27FC236}">
                <a16:creationId xmlns:a16="http://schemas.microsoft.com/office/drawing/2014/main" id="{FDF4BF82-00FD-483D-A876-25AA1EFC46D3}"/>
              </a:ext>
            </a:extLst>
          </p:cNvPr>
          <p:cNvSpPr>
            <a:spLocks noGrp="1"/>
          </p:cNvSpPr>
          <p:nvPr>
            <p:ph sz="half" idx="2"/>
          </p:nvPr>
        </p:nvSpPr>
        <p:spPr>
          <a:xfrm>
            <a:off x="2085365" y="15635264"/>
            <a:ext cx="12807833" cy="22997117"/>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5" name="Marcador de texto 4">
            <a:extLst>
              <a:ext uri="{FF2B5EF4-FFF2-40B4-BE49-F238E27FC236}">
                <a16:creationId xmlns:a16="http://schemas.microsoft.com/office/drawing/2014/main" id="{8A1E638A-36BF-40D9-8986-30D18E77CB8A}"/>
              </a:ext>
            </a:extLst>
          </p:cNvPr>
          <p:cNvSpPr>
            <a:spLocks noGrp="1"/>
          </p:cNvSpPr>
          <p:nvPr>
            <p:ph type="body" sz="quarter" idx="3"/>
          </p:nvPr>
        </p:nvSpPr>
        <p:spPr>
          <a:xfrm>
            <a:off x="15326827" y="10492870"/>
            <a:ext cx="12870909"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s-ES_tradnl"/>
              <a:t>Haga clic para modificar el estilo de texto del patrón</a:t>
            </a:r>
          </a:p>
        </p:txBody>
      </p:sp>
      <p:sp>
        <p:nvSpPr>
          <p:cNvPr id="6" name="Marcador de contenido 5">
            <a:extLst>
              <a:ext uri="{FF2B5EF4-FFF2-40B4-BE49-F238E27FC236}">
                <a16:creationId xmlns:a16="http://schemas.microsoft.com/office/drawing/2014/main" id="{D1011724-3341-44E5-BC7C-3BEFB6FDBD24}"/>
              </a:ext>
            </a:extLst>
          </p:cNvPr>
          <p:cNvSpPr>
            <a:spLocks noGrp="1"/>
          </p:cNvSpPr>
          <p:nvPr>
            <p:ph sz="quarter" idx="4"/>
          </p:nvPr>
        </p:nvSpPr>
        <p:spPr>
          <a:xfrm>
            <a:off x="15326827" y="15635264"/>
            <a:ext cx="12870909" cy="22997117"/>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7" name="Marcador de fecha 6">
            <a:extLst>
              <a:ext uri="{FF2B5EF4-FFF2-40B4-BE49-F238E27FC236}">
                <a16:creationId xmlns:a16="http://schemas.microsoft.com/office/drawing/2014/main" id="{811B2801-5230-4211-B44C-EAA26E657186}"/>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8" name="Marcador de pie de página 7">
            <a:extLst>
              <a:ext uri="{FF2B5EF4-FFF2-40B4-BE49-F238E27FC236}">
                <a16:creationId xmlns:a16="http://schemas.microsoft.com/office/drawing/2014/main" id="{E12296FA-91C6-4DBE-82B1-72E49D50575E}"/>
              </a:ext>
            </a:extLst>
          </p:cNvPr>
          <p:cNvSpPr>
            <a:spLocks noGrp="1"/>
          </p:cNvSpPr>
          <p:nvPr>
            <p:ph type="ftr" sz="quarter" idx="11"/>
          </p:nvPr>
        </p:nvSpPr>
        <p:spPr/>
        <p:txBody>
          <a:bodyPr/>
          <a:lstStyle/>
          <a:p>
            <a:endParaRPr lang="ca-ES"/>
          </a:p>
        </p:txBody>
      </p:sp>
      <p:sp>
        <p:nvSpPr>
          <p:cNvPr id="9" name="Marcador de número de diapositiva 8">
            <a:extLst>
              <a:ext uri="{FF2B5EF4-FFF2-40B4-BE49-F238E27FC236}">
                <a16:creationId xmlns:a16="http://schemas.microsoft.com/office/drawing/2014/main" id="{6A4C4270-0247-4696-B1C0-4937B4E51F4F}"/>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418841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C014B-6261-4D61-BC93-925EB7CCAD49}"/>
              </a:ext>
            </a:extLst>
          </p:cNvPr>
          <p:cNvSpPr>
            <a:spLocks noGrp="1"/>
          </p:cNvSpPr>
          <p:nvPr>
            <p:ph type="title"/>
          </p:nvPr>
        </p:nvSpPr>
        <p:spPr/>
        <p:txBody>
          <a:bodyPr/>
          <a:lstStyle/>
          <a:p>
            <a:r>
              <a:rPr lang="es-ES_tradnl"/>
              <a:t>Clic para editar título</a:t>
            </a:r>
            <a:endParaRPr lang="ca-ES"/>
          </a:p>
        </p:txBody>
      </p:sp>
      <p:sp>
        <p:nvSpPr>
          <p:cNvPr id="3" name="Marcador de fecha 2">
            <a:extLst>
              <a:ext uri="{FF2B5EF4-FFF2-40B4-BE49-F238E27FC236}">
                <a16:creationId xmlns:a16="http://schemas.microsoft.com/office/drawing/2014/main" id="{B5A92352-88F5-40DE-95CB-D098B836CF07}"/>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4" name="Marcador de pie de página 3">
            <a:extLst>
              <a:ext uri="{FF2B5EF4-FFF2-40B4-BE49-F238E27FC236}">
                <a16:creationId xmlns:a16="http://schemas.microsoft.com/office/drawing/2014/main" id="{AC2B1A90-166F-4637-8E71-F3584D158F77}"/>
              </a:ext>
            </a:extLst>
          </p:cNvPr>
          <p:cNvSpPr>
            <a:spLocks noGrp="1"/>
          </p:cNvSpPr>
          <p:nvPr>
            <p:ph type="ftr" sz="quarter" idx="11"/>
          </p:nvPr>
        </p:nvSpPr>
        <p:spPr/>
        <p:txBody>
          <a:bodyPr/>
          <a:lstStyle/>
          <a:p>
            <a:endParaRPr lang="ca-ES"/>
          </a:p>
        </p:txBody>
      </p:sp>
      <p:sp>
        <p:nvSpPr>
          <p:cNvPr id="5" name="Marcador de número de diapositiva 4">
            <a:extLst>
              <a:ext uri="{FF2B5EF4-FFF2-40B4-BE49-F238E27FC236}">
                <a16:creationId xmlns:a16="http://schemas.microsoft.com/office/drawing/2014/main" id="{76205F64-947A-4EE7-A666-F52F35C8AE00}"/>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283065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9ADC760-6A72-4547-A7B9-BB095E85D0E1}"/>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3" name="Marcador de pie de página 2">
            <a:extLst>
              <a:ext uri="{FF2B5EF4-FFF2-40B4-BE49-F238E27FC236}">
                <a16:creationId xmlns:a16="http://schemas.microsoft.com/office/drawing/2014/main" id="{8D8EB4DD-355C-4767-9114-1E1C8D203102}"/>
              </a:ext>
            </a:extLst>
          </p:cNvPr>
          <p:cNvSpPr>
            <a:spLocks noGrp="1"/>
          </p:cNvSpPr>
          <p:nvPr>
            <p:ph type="ftr" sz="quarter" idx="11"/>
          </p:nvPr>
        </p:nvSpPr>
        <p:spPr/>
        <p:txBody>
          <a:bodyPr/>
          <a:lstStyle/>
          <a:p>
            <a:endParaRPr lang="ca-ES"/>
          </a:p>
        </p:txBody>
      </p:sp>
      <p:sp>
        <p:nvSpPr>
          <p:cNvPr id="4" name="Marcador de número de diapositiva 3">
            <a:extLst>
              <a:ext uri="{FF2B5EF4-FFF2-40B4-BE49-F238E27FC236}">
                <a16:creationId xmlns:a16="http://schemas.microsoft.com/office/drawing/2014/main" id="{9355B68C-3610-40EC-80E8-889A39304C6F}"/>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182160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E92466-8561-40B5-97DF-7A1F699FD95E}"/>
              </a:ext>
            </a:extLst>
          </p:cNvPr>
          <p:cNvSpPr>
            <a:spLocks noGrp="1"/>
          </p:cNvSpPr>
          <p:nvPr>
            <p:ph type="title"/>
          </p:nvPr>
        </p:nvSpPr>
        <p:spPr>
          <a:xfrm>
            <a:off x="2085366" y="2853584"/>
            <a:ext cx="9764543" cy="9987545"/>
          </a:xfrm>
        </p:spPr>
        <p:txBody>
          <a:bodyPr anchor="b"/>
          <a:lstStyle>
            <a:lvl1pPr>
              <a:defRPr sz="7946"/>
            </a:lvl1pPr>
          </a:lstStyle>
          <a:p>
            <a:r>
              <a:rPr lang="es-ES_tradnl"/>
              <a:t>Clic para editar título</a:t>
            </a:r>
            <a:endParaRPr lang="ca-ES"/>
          </a:p>
        </p:txBody>
      </p:sp>
      <p:sp>
        <p:nvSpPr>
          <p:cNvPr id="3" name="Marcador de contenido 2">
            <a:extLst>
              <a:ext uri="{FF2B5EF4-FFF2-40B4-BE49-F238E27FC236}">
                <a16:creationId xmlns:a16="http://schemas.microsoft.com/office/drawing/2014/main" id="{0A6F8DCD-FB4E-418B-87D5-217CC2E2EBEB}"/>
              </a:ext>
            </a:extLst>
          </p:cNvPr>
          <p:cNvSpPr>
            <a:spLocks noGrp="1"/>
          </p:cNvSpPr>
          <p:nvPr>
            <p:ph idx="1"/>
          </p:nvPr>
        </p:nvSpPr>
        <p:spPr>
          <a:xfrm>
            <a:off x="12870909" y="6162952"/>
            <a:ext cx="15326827" cy="30418415"/>
          </a:xfrm>
        </p:spPr>
        <p:txBody>
          <a:bodyPr/>
          <a:lstStyle>
            <a:lvl1pPr>
              <a:defRPr sz="7946"/>
            </a:lvl1pPr>
            <a:lvl2pPr>
              <a:defRPr sz="6953"/>
            </a:lvl2pPr>
            <a:lvl3pPr>
              <a:defRPr sz="5960"/>
            </a:lvl3pPr>
            <a:lvl4pPr>
              <a:defRPr sz="4966"/>
            </a:lvl4pPr>
            <a:lvl5pPr>
              <a:defRPr sz="4966"/>
            </a:lvl5pPr>
            <a:lvl6pPr>
              <a:defRPr sz="4966"/>
            </a:lvl6pPr>
            <a:lvl7pPr>
              <a:defRPr sz="4966"/>
            </a:lvl7pPr>
            <a:lvl8pPr>
              <a:defRPr sz="4966"/>
            </a:lvl8pPr>
            <a:lvl9pPr>
              <a:defRPr sz="4966"/>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texto 3">
            <a:extLst>
              <a:ext uri="{FF2B5EF4-FFF2-40B4-BE49-F238E27FC236}">
                <a16:creationId xmlns:a16="http://schemas.microsoft.com/office/drawing/2014/main" id="{3F27EA2E-4097-4ED2-AE61-8B4CCF475AA8}"/>
              </a:ext>
            </a:extLst>
          </p:cNvPr>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s-ES_tradnl"/>
              <a:t>Haga clic para modificar el estilo de texto del patrón</a:t>
            </a:r>
          </a:p>
        </p:txBody>
      </p:sp>
      <p:sp>
        <p:nvSpPr>
          <p:cNvPr id="5" name="Marcador de fecha 4">
            <a:extLst>
              <a:ext uri="{FF2B5EF4-FFF2-40B4-BE49-F238E27FC236}">
                <a16:creationId xmlns:a16="http://schemas.microsoft.com/office/drawing/2014/main" id="{628FF449-68DD-4F03-BA54-538D5871DC68}"/>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6" name="Marcador de pie de página 5">
            <a:extLst>
              <a:ext uri="{FF2B5EF4-FFF2-40B4-BE49-F238E27FC236}">
                <a16:creationId xmlns:a16="http://schemas.microsoft.com/office/drawing/2014/main" id="{3B7C7827-849D-4362-883B-67634490793F}"/>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46B45CBB-F770-420B-88D3-C406B3DC0EAA}"/>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67328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AA03A-D225-4A42-9727-5092AC7E1D46}"/>
              </a:ext>
            </a:extLst>
          </p:cNvPr>
          <p:cNvSpPr>
            <a:spLocks noGrp="1"/>
          </p:cNvSpPr>
          <p:nvPr>
            <p:ph type="title"/>
          </p:nvPr>
        </p:nvSpPr>
        <p:spPr>
          <a:xfrm>
            <a:off x="2085366" y="2853584"/>
            <a:ext cx="9764543" cy="9987545"/>
          </a:xfrm>
        </p:spPr>
        <p:txBody>
          <a:bodyPr anchor="b"/>
          <a:lstStyle>
            <a:lvl1pPr>
              <a:defRPr sz="7946"/>
            </a:lvl1pPr>
          </a:lstStyle>
          <a:p>
            <a:r>
              <a:rPr lang="es-ES_tradnl"/>
              <a:t>Clic para editar título</a:t>
            </a:r>
            <a:endParaRPr lang="ca-ES"/>
          </a:p>
        </p:txBody>
      </p:sp>
      <p:sp>
        <p:nvSpPr>
          <p:cNvPr id="3" name="Marcador de posición de imagen 2">
            <a:extLst>
              <a:ext uri="{FF2B5EF4-FFF2-40B4-BE49-F238E27FC236}">
                <a16:creationId xmlns:a16="http://schemas.microsoft.com/office/drawing/2014/main" id="{3943FEBB-29DE-4C9A-9D09-7497963CBF2F}"/>
              </a:ext>
            </a:extLst>
          </p:cNvPr>
          <p:cNvSpPr>
            <a:spLocks noGrp="1"/>
          </p:cNvSpPr>
          <p:nvPr>
            <p:ph type="pic" idx="1"/>
          </p:nvPr>
        </p:nvSpPr>
        <p:spPr>
          <a:xfrm>
            <a:off x="12870909" y="6162952"/>
            <a:ext cx="15326827" cy="30418415"/>
          </a:xfrm>
        </p:spPr>
        <p:txBody>
          <a:bodyPr/>
          <a:lstStyle>
            <a:lvl1pPr marL="0" indent="0">
              <a:buNone/>
              <a:defRPr sz="7946"/>
            </a:lvl1pPr>
            <a:lvl2pPr marL="1135319" indent="0">
              <a:buNone/>
              <a:defRPr sz="6953"/>
            </a:lvl2pPr>
            <a:lvl3pPr marL="2270638" indent="0">
              <a:buNone/>
              <a:defRPr sz="5960"/>
            </a:lvl3pPr>
            <a:lvl4pPr marL="3405957" indent="0">
              <a:buNone/>
              <a:defRPr sz="4966"/>
            </a:lvl4pPr>
            <a:lvl5pPr marL="4541276" indent="0">
              <a:buNone/>
              <a:defRPr sz="4966"/>
            </a:lvl5pPr>
            <a:lvl6pPr marL="5676595" indent="0">
              <a:buNone/>
              <a:defRPr sz="4966"/>
            </a:lvl6pPr>
            <a:lvl7pPr marL="6811914" indent="0">
              <a:buNone/>
              <a:defRPr sz="4966"/>
            </a:lvl7pPr>
            <a:lvl8pPr marL="7947233" indent="0">
              <a:buNone/>
              <a:defRPr sz="4966"/>
            </a:lvl8pPr>
            <a:lvl9pPr marL="9082552" indent="0">
              <a:buNone/>
              <a:defRPr sz="4966"/>
            </a:lvl9pPr>
          </a:lstStyle>
          <a:p>
            <a:r>
              <a:rPr lang="es-ES_tradnl"/>
              <a:t>Arrastre la imagen al marcador de posición o haga clic en el icono para agregarla</a:t>
            </a:r>
            <a:endParaRPr lang="ca-ES"/>
          </a:p>
        </p:txBody>
      </p:sp>
      <p:sp>
        <p:nvSpPr>
          <p:cNvPr id="4" name="Marcador de texto 3">
            <a:extLst>
              <a:ext uri="{FF2B5EF4-FFF2-40B4-BE49-F238E27FC236}">
                <a16:creationId xmlns:a16="http://schemas.microsoft.com/office/drawing/2014/main" id="{2C7BC31E-12BD-48BA-A902-E416036BEF3E}"/>
              </a:ext>
            </a:extLst>
          </p:cNvPr>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s-ES_tradnl"/>
              <a:t>Haga clic para modificar el estilo de texto del patrón</a:t>
            </a:r>
          </a:p>
        </p:txBody>
      </p:sp>
      <p:sp>
        <p:nvSpPr>
          <p:cNvPr id="5" name="Marcador de fecha 4">
            <a:extLst>
              <a:ext uri="{FF2B5EF4-FFF2-40B4-BE49-F238E27FC236}">
                <a16:creationId xmlns:a16="http://schemas.microsoft.com/office/drawing/2014/main" id="{6BDE7E14-5FE9-4A3C-BE15-2B2FF8FC23DC}"/>
              </a:ext>
            </a:extLst>
          </p:cNvPr>
          <p:cNvSpPr>
            <a:spLocks noGrp="1"/>
          </p:cNvSpPr>
          <p:nvPr>
            <p:ph type="dt" sz="half" idx="10"/>
          </p:nvPr>
        </p:nvSpPr>
        <p:spPr/>
        <p:txBody>
          <a:bodyPr/>
          <a:lstStyle/>
          <a:p>
            <a:fld id="{7A11BFDF-D3D7-4DC8-95E1-C9A3AF5CA0A7}" type="datetimeFigureOut">
              <a:rPr lang="ca-ES" smtClean="0"/>
              <a:t>25/07/2019</a:t>
            </a:fld>
            <a:endParaRPr lang="ca-ES"/>
          </a:p>
        </p:txBody>
      </p:sp>
      <p:sp>
        <p:nvSpPr>
          <p:cNvPr id="6" name="Marcador de pie de página 5">
            <a:extLst>
              <a:ext uri="{FF2B5EF4-FFF2-40B4-BE49-F238E27FC236}">
                <a16:creationId xmlns:a16="http://schemas.microsoft.com/office/drawing/2014/main" id="{945E626A-F679-41D3-A155-6900353F39E6}"/>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66D15658-2615-4F2C-8DDE-2175156F85E5}"/>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25540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A0F080F-FDB6-487A-8F47-0C13F332D186}"/>
              </a:ext>
            </a:extLst>
          </p:cNvPr>
          <p:cNvSpPr>
            <a:spLocks noGrp="1"/>
          </p:cNvSpPr>
          <p:nvPr>
            <p:ph type="title"/>
          </p:nvPr>
        </p:nvSpPr>
        <p:spPr>
          <a:xfrm>
            <a:off x="2081421" y="2278907"/>
            <a:ext cx="26112371" cy="8273416"/>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9F0463C7-BA98-4ADF-8AF0-144FC35DE419}"/>
              </a:ext>
            </a:extLst>
          </p:cNvPr>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5239DE73-7946-4629-AE10-7CBA7A05F06A}"/>
              </a:ext>
            </a:extLst>
          </p:cNvPr>
          <p:cNvSpPr>
            <a:spLocks noGrp="1"/>
          </p:cNvSpPr>
          <p:nvPr>
            <p:ph type="dt" sz="half" idx="2"/>
          </p:nvPr>
        </p:nvSpPr>
        <p:spPr>
          <a:xfrm>
            <a:off x="2081421" y="39672750"/>
            <a:ext cx="6811923" cy="2278904"/>
          </a:xfrm>
          <a:prstGeom prst="rect">
            <a:avLst/>
          </a:prstGeom>
        </p:spPr>
        <p:txBody>
          <a:bodyPr vert="horz" lIns="91440" tIns="45720" rIns="91440" bIns="45720" rtlCol="0" anchor="ctr"/>
          <a:lstStyle>
            <a:lvl1pPr algn="l">
              <a:defRPr sz="2980">
                <a:solidFill>
                  <a:schemeClr val="tx1">
                    <a:tint val="75000"/>
                  </a:schemeClr>
                </a:solidFill>
              </a:defRPr>
            </a:lvl1pPr>
          </a:lstStyle>
          <a:p>
            <a:fld id="{7A11BFDF-D3D7-4DC8-95E1-C9A3AF5CA0A7}" type="datetimeFigureOut">
              <a:rPr lang="ca-ES" smtClean="0"/>
              <a:t>25/07/2019</a:t>
            </a:fld>
            <a:endParaRPr lang="ca-ES"/>
          </a:p>
        </p:txBody>
      </p:sp>
      <p:sp>
        <p:nvSpPr>
          <p:cNvPr id="5" name="Marcador de pie de página 4">
            <a:extLst>
              <a:ext uri="{FF2B5EF4-FFF2-40B4-BE49-F238E27FC236}">
                <a16:creationId xmlns:a16="http://schemas.microsoft.com/office/drawing/2014/main" id="{17D76343-9F93-4AC6-BA49-5DE60D06C1DA}"/>
              </a:ext>
            </a:extLst>
          </p:cNvPr>
          <p:cNvSpPr>
            <a:spLocks noGrp="1"/>
          </p:cNvSpPr>
          <p:nvPr>
            <p:ph type="ftr" sz="quarter" idx="3"/>
          </p:nvPr>
        </p:nvSpPr>
        <p:spPr>
          <a:xfrm>
            <a:off x="10028665" y="39672750"/>
            <a:ext cx="10217884" cy="2278904"/>
          </a:xfrm>
          <a:prstGeom prst="rect">
            <a:avLst/>
          </a:prstGeom>
        </p:spPr>
        <p:txBody>
          <a:bodyPr vert="horz" lIns="91440" tIns="45720" rIns="91440" bIns="45720" rtlCol="0" anchor="ctr"/>
          <a:lstStyle>
            <a:lvl1pPr algn="ctr">
              <a:defRPr sz="2980">
                <a:solidFill>
                  <a:schemeClr val="tx1">
                    <a:tint val="75000"/>
                  </a:schemeClr>
                </a:solidFill>
              </a:defRPr>
            </a:lvl1pPr>
          </a:lstStyle>
          <a:p>
            <a:endParaRPr lang="ca-ES"/>
          </a:p>
        </p:txBody>
      </p:sp>
      <p:sp>
        <p:nvSpPr>
          <p:cNvPr id="6" name="Marcador de número de diapositiva 5">
            <a:extLst>
              <a:ext uri="{FF2B5EF4-FFF2-40B4-BE49-F238E27FC236}">
                <a16:creationId xmlns:a16="http://schemas.microsoft.com/office/drawing/2014/main" id="{24A68051-85D0-447A-BDB2-E387C01206C9}"/>
              </a:ext>
            </a:extLst>
          </p:cNvPr>
          <p:cNvSpPr>
            <a:spLocks noGrp="1"/>
          </p:cNvSpPr>
          <p:nvPr>
            <p:ph type="sldNum" sz="quarter" idx="4"/>
          </p:nvPr>
        </p:nvSpPr>
        <p:spPr>
          <a:xfrm>
            <a:off x="21381869" y="39672750"/>
            <a:ext cx="6811923" cy="2278904"/>
          </a:xfrm>
          <a:prstGeom prst="rect">
            <a:avLst/>
          </a:prstGeom>
        </p:spPr>
        <p:txBody>
          <a:bodyPr vert="horz" lIns="91440" tIns="45720" rIns="91440" bIns="45720" rtlCol="0" anchor="ctr"/>
          <a:lstStyle>
            <a:lvl1pPr algn="r">
              <a:defRPr sz="2980">
                <a:solidFill>
                  <a:schemeClr val="tx1">
                    <a:tint val="75000"/>
                  </a:schemeClr>
                </a:solidFill>
              </a:defRPr>
            </a:lvl1pPr>
          </a:lstStyle>
          <a:p>
            <a:fld id="{EB6C51B6-C14D-4428-9B07-599C768B1A5B}" type="slidenum">
              <a:rPr lang="ca-ES" smtClean="0"/>
              <a:t>‹Nº›</a:t>
            </a:fld>
            <a:endParaRPr lang="ca-ES"/>
          </a:p>
        </p:txBody>
      </p:sp>
    </p:spTree>
    <p:extLst>
      <p:ext uri="{BB962C8B-B14F-4D97-AF65-F5344CB8AC3E}">
        <p14:creationId xmlns:p14="http://schemas.microsoft.com/office/powerpoint/2010/main" val="29036475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p:titleStyle>
    <p:body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ca-E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ángulo: esquinas redondeadas 25">
            <a:extLst>
              <a:ext uri="{FF2B5EF4-FFF2-40B4-BE49-F238E27FC236}">
                <a16:creationId xmlns:a16="http://schemas.microsoft.com/office/drawing/2014/main" id="{08F1D8F0-8514-4AC2-A9A5-5906FDB32808}"/>
              </a:ext>
            </a:extLst>
          </p:cNvPr>
          <p:cNvSpPr/>
          <p:nvPr/>
        </p:nvSpPr>
        <p:spPr>
          <a:xfrm>
            <a:off x="874142" y="18420283"/>
            <a:ext cx="28699479" cy="10335192"/>
          </a:xfrm>
          <a:prstGeom prst="roundRect">
            <a:avLst>
              <a:gd name="adj" fmla="val 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 name="Marcador de contenido 1"/>
          <p:cNvSpPr>
            <a:spLocks noGrp="1"/>
          </p:cNvSpPr>
          <p:nvPr>
            <p:ph sz="quarter" idx="15"/>
          </p:nvPr>
        </p:nvSpPr>
        <p:spPr>
          <a:xfrm>
            <a:off x="874142" y="32196506"/>
            <a:ext cx="6922322" cy="6585314"/>
          </a:xfrm>
        </p:spPr>
        <p:txBody>
          <a:bodyPr/>
          <a:lstStyle/>
          <a:p>
            <a:r>
              <a:rPr lang="es-ES_tradnl" sz="4000" spc="-30" dirty="0" err="1"/>
              <a:t>Definition</a:t>
            </a:r>
            <a:r>
              <a:rPr lang="es-ES_tradnl" sz="4000" spc="-30" dirty="0"/>
              <a:t> </a:t>
            </a:r>
            <a:r>
              <a:rPr lang="es-ES_tradnl" sz="4000" spc="-30" dirty="0" err="1"/>
              <a:t>of</a:t>
            </a:r>
            <a:r>
              <a:rPr lang="es-ES_tradnl" sz="4000" spc="-30" dirty="0"/>
              <a:t> </a:t>
            </a:r>
            <a:r>
              <a:rPr lang="es-ES_tradnl" sz="4000" spc="-30" dirty="0" err="1"/>
              <a:t>the</a:t>
            </a:r>
            <a:r>
              <a:rPr lang="es-ES_tradnl" sz="4000" spc="-30" dirty="0"/>
              <a:t> </a:t>
            </a:r>
            <a:r>
              <a:rPr lang="es-ES_tradnl" sz="4000" spc="-30" dirty="0" err="1"/>
              <a:t>evaluation</a:t>
            </a:r>
            <a:endParaRPr lang="es-ES_tradnl" sz="4000" spc="-30" dirty="0"/>
          </a:p>
          <a:p>
            <a:endParaRPr lang="es-ES_tradnl" sz="3600" dirty="0"/>
          </a:p>
          <a:p>
            <a:r>
              <a:rPr lang="es-ES_tradnl" sz="3600" b="0" dirty="0" err="1"/>
              <a:t>Only</a:t>
            </a:r>
            <a:r>
              <a:rPr lang="es-ES_tradnl" sz="3600" b="0" dirty="0"/>
              <a:t> </a:t>
            </a:r>
            <a:r>
              <a:rPr lang="es-ES_tradnl" sz="3600" b="0" dirty="0" err="1"/>
              <a:t>evaluations</a:t>
            </a:r>
            <a:r>
              <a:rPr lang="es-ES_tradnl" sz="3600" b="0" dirty="0"/>
              <a:t> </a:t>
            </a:r>
            <a:r>
              <a:rPr lang="es-ES_tradnl" sz="3600" b="0" dirty="0" err="1"/>
              <a:t>with</a:t>
            </a:r>
            <a:r>
              <a:rPr lang="es-ES_tradnl" sz="3600" b="0" dirty="0"/>
              <a:t> a </a:t>
            </a:r>
            <a:r>
              <a:rPr lang="es-ES_tradnl" sz="3600" b="0" dirty="0" err="1"/>
              <a:t>clear</a:t>
            </a:r>
            <a:r>
              <a:rPr lang="es-ES_tradnl" sz="3600" b="0" dirty="0"/>
              <a:t> </a:t>
            </a:r>
            <a:r>
              <a:rPr lang="es-ES_tradnl" sz="3600" b="0" dirty="0" err="1"/>
              <a:t>purpose</a:t>
            </a:r>
            <a:r>
              <a:rPr lang="es-ES_tradnl" sz="3600" b="0" dirty="0"/>
              <a:t> </a:t>
            </a:r>
            <a:r>
              <a:rPr lang="es-ES_tradnl" sz="3600" b="0" dirty="0" err="1"/>
              <a:t>of</a:t>
            </a:r>
            <a:r>
              <a:rPr lang="es-ES_tradnl" sz="3600" b="0" dirty="0"/>
              <a:t> use and a </a:t>
            </a:r>
            <a:r>
              <a:rPr lang="es-ES_tradnl" sz="3600" b="0" dirty="0" err="1"/>
              <a:t>well-defined</a:t>
            </a:r>
            <a:r>
              <a:rPr lang="es-ES_tradnl" sz="3600" b="0" dirty="0"/>
              <a:t> </a:t>
            </a:r>
            <a:r>
              <a:rPr lang="es-ES_tradnl" sz="3600" b="0" dirty="0" err="1"/>
              <a:t>evaluation</a:t>
            </a:r>
            <a:r>
              <a:rPr lang="es-ES_tradnl" sz="3600" b="0" dirty="0"/>
              <a:t> </a:t>
            </a:r>
            <a:r>
              <a:rPr lang="es-ES_tradnl" sz="3600" b="0" dirty="0" err="1"/>
              <a:t>question</a:t>
            </a:r>
            <a:r>
              <a:rPr lang="es-ES_tradnl" sz="3600" b="0" dirty="0"/>
              <a:t> </a:t>
            </a:r>
            <a:r>
              <a:rPr lang="es-ES_tradnl" sz="3600" b="0" dirty="0" err="1"/>
              <a:t>should</a:t>
            </a:r>
            <a:r>
              <a:rPr lang="es-ES_tradnl" sz="3600" b="0" dirty="0"/>
              <a:t> be </a:t>
            </a:r>
            <a:r>
              <a:rPr lang="es-ES_tradnl" sz="3600" b="0" dirty="0" err="1"/>
              <a:t>carried</a:t>
            </a:r>
            <a:r>
              <a:rPr lang="es-ES_tradnl" sz="3600" b="0" dirty="0"/>
              <a:t> </a:t>
            </a:r>
            <a:r>
              <a:rPr lang="es-ES_tradnl" sz="3600" b="0" dirty="0" err="1"/>
              <a:t>out</a:t>
            </a:r>
            <a:r>
              <a:rPr lang="es-ES_tradnl" sz="3600" b="0" dirty="0"/>
              <a:t>. </a:t>
            </a:r>
            <a:r>
              <a:rPr lang="es-ES_tradnl" sz="3600" b="0" dirty="0" err="1"/>
              <a:t>This</a:t>
            </a:r>
            <a:r>
              <a:rPr lang="es-ES_tradnl" sz="3600" b="0" dirty="0"/>
              <a:t> </a:t>
            </a:r>
            <a:r>
              <a:rPr lang="es-ES_tradnl" sz="3600" b="0" dirty="0" err="1"/>
              <a:t>first</a:t>
            </a:r>
            <a:r>
              <a:rPr lang="es-ES_tradnl" sz="3600" b="0" dirty="0"/>
              <a:t> </a:t>
            </a:r>
            <a:r>
              <a:rPr lang="es-ES_tradnl" sz="3600" b="0" dirty="0" err="1"/>
              <a:t>stage</a:t>
            </a:r>
            <a:r>
              <a:rPr lang="es-ES_tradnl" sz="3600" b="0" dirty="0"/>
              <a:t> </a:t>
            </a:r>
            <a:r>
              <a:rPr lang="es-ES_tradnl" sz="3600" b="0" dirty="0" err="1"/>
              <a:t>is</a:t>
            </a:r>
            <a:r>
              <a:rPr lang="es-ES_tradnl" sz="3600" b="0" dirty="0"/>
              <a:t> </a:t>
            </a:r>
            <a:r>
              <a:rPr lang="es-ES_tradnl" sz="3600" b="0" dirty="0" err="1"/>
              <a:t>key</a:t>
            </a:r>
            <a:r>
              <a:rPr lang="es-ES_tradnl" sz="3600" b="0" dirty="0"/>
              <a:t> </a:t>
            </a:r>
            <a:r>
              <a:rPr lang="es-ES_tradnl" sz="3600" b="0" dirty="0" err="1"/>
              <a:t>to</a:t>
            </a:r>
            <a:r>
              <a:rPr lang="es-ES_tradnl" sz="3600" b="0" dirty="0"/>
              <a:t> emerge </a:t>
            </a:r>
            <a:r>
              <a:rPr lang="es-ES_tradnl" sz="3600" b="0" dirty="0" err="1"/>
              <a:t>expectations</a:t>
            </a:r>
            <a:r>
              <a:rPr lang="es-ES_tradnl" sz="3600" b="0" dirty="0"/>
              <a:t> </a:t>
            </a:r>
            <a:r>
              <a:rPr lang="es-ES_tradnl" sz="3600" b="0" dirty="0" err="1"/>
              <a:t>of</a:t>
            </a:r>
            <a:r>
              <a:rPr lang="es-ES_tradnl" sz="3600" b="0" dirty="0"/>
              <a:t> </a:t>
            </a:r>
            <a:r>
              <a:rPr lang="es-ES_tradnl" sz="3600" b="0" dirty="0" err="1"/>
              <a:t>commissioning</a:t>
            </a:r>
            <a:r>
              <a:rPr lang="es-ES_tradnl" sz="3600" b="0" dirty="0"/>
              <a:t> </a:t>
            </a:r>
            <a:r>
              <a:rPr lang="es-ES_tradnl" sz="3600" b="0" dirty="0" err="1"/>
              <a:t>organizations</a:t>
            </a:r>
            <a:r>
              <a:rPr lang="es-ES_tradnl" sz="3600" b="0" dirty="0"/>
              <a:t> and </a:t>
            </a:r>
            <a:r>
              <a:rPr lang="es-ES_tradnl" sz="3600" b="0" dirty="0" err="1"/>
              <a:t>make</a:t>
            </a:r>
            <a:r>
              <a:rPr lang="es-ES_tradnl" sz="3600" b="0" dirty="0"/>
              <a:t> </a:t>
            </a:r>
            <a:r>
              <a:rPr lang="es-ES_tradnl" sz="3600" b="0" dirty="0" err="1"/>
              <a:t>them</a:t>
            </a:r>
            <a:r>
              <a:rPr lang="es-ES_tradnl" sz="3600" b="0" dirty="0"/>
              <a:t> </a:t>
            </a:r>
            <a:r>
              <a:rPr lang="es-ES_tradnl" sz="3600" b="0" dirty="0" err="1"/>
              <a:t>aware</a:t>
            </a:r>
            <a:r>
              <a:rPr lang="es-ES_tradnl" sz="3600" b="0" dirty="0"/>
              <a:t> </a:t>
            </a:r>
            <a:r>
              <a:rPr lang="es-ES_tradnl" sz="3600" b="0" dirty="0" err="1"/>
              <a:t>of</a:t>
            </a:r>
            <a:r>
              <a:rPr lang="es-ES_tradnl" sz="3600" b="0" dirty="0"/>
              <a:t> </a:t>
            </a:r>
            <a:r>
              <a:rPr lang="es-ES_tradnl" sz="3600" b="0" dirty="0" err="1"/>
              <a:t>the</a:t>
            </a:r>
            <a:r>
              <a:rPr lang="es-ES_tradnl" sz="3600" b="0" dirty="0"/>
              <a:t> </a:t>
            </a:r>
            <a:r>
              <a:rPr lang="es-ES_tradnl" sz="3600" b="0" dirty="0" err="1"/>
              <a:t>learning</a:t>
            </a:r>
            <a:r>
              <a:rPr lang="es-ES_tradnl" sz="3600" b="0" dirty="0"/>
              <a:t> </a:t>
            </a:r>
            <a:r>
              <a:rPr lang="es-ES_tradnl" sz="3600" b="0" dirty="0" err="1"/>
              <a:t>possibilites</a:t>
            </a:r>
            <a:r>
              <a:rPr lang="es-ES_tradnl" sz="3600" b="0" dirty="0"/>
              <a:t> </a:t>
            </a:r>
            <a:r>
              <a:rPr lang="es-ES_tradnl" sz="3600" b="0" dirty="0" err="1"/>
              <a:t>that</a:t>
            </a:r>
            <a:r>
              <a:rPr lang="es-ES_tradnl" sz="3600" b="0" dirty="0"/>
              <a:t> </a:t>
            </a:r>
            <a:r>
              <a:rPr lang="es-ES_tradnl" sz="3600" b="0" dirty="0" err="1"/>
              <a:t>an</a:t>
            </a:r>
            <a:r>
              <a:rPr lang="es-ES_tradnl" sz="3600" b="0" dirty="0"/>
              <a:t> </a:t>
            </a:r>
            <a:r>
              <a:rPr lang="es-ES_tradnl" sz="3600" b="0" dirty="0" err="1"/>
              <a:t>evaluation</a:t>
            </a:r>
            <a:r>
              <a:rPr lang="es-ES_tradnl" sz="3600" b="0" dirty="0"/>
              <a:t> can </a:t>
            </a:r>
            <a:r>
              <a:rPr lang="es-ES_tradnl" sz="3600" b="0" dirty="0" err="1"/>
              <a:t>bring</a:t>
            </a:r>
            <a:r>
              <a:rPr lang="es-ES_tradnl" sz="3600" b="0" dirty="0"/>
              <a:t> </a:t>
            </a:r>
            <a:r>
              <a:rPr lang="es-ES_tradnl" sz="3600" b="0" dirty="0" err="1"/>
              <a:t>about</a:t>
            </a:r>
            <a:r>
              <a:rPr lang="es-ES_tradnl" sz="3600" b="0" dirty="0"/>
              <a:t>.</a:t>
            </a:r>
          </a:p>
          <a:p>
            <a:endParaRPr lang="es-ES_tradnl" dirty="0"/>
          </a:p>
          <a:p>
            <a:endParaRPr lang="es-ES_tradnl" sz="3600" dirty="0"/>
          </a:p>
        </p:txBody>
      </p:sp>
      <p:sp>
        <p:nvSpPr>
          <p:cNvPr id="4" name="Marcador de contenido 3"/>
          <p:cNvSpPr>
            <a:spLocks noGrp="1"/>
          </p:cNvSpPr>
          <p:nvPr>
            <p:ph sz="quarter" idx="12"/>
          </p:nvPr>
        </p:nvSpPr>
        <p:spPr>
          <a:xfrm>
            <a:off x="877888" y="11678292"/>
            <a:ext cx="14191424" cy="6012743"/>
          </a:xfrm>
          <a:ln>
            <a:noFill/>
          </a:ln>
        </p:spPr>
        <p:txBody>
          <a:bodyPr>
            <a:normAutofit/>
          </a:bodyPr>
          <a:lstStyle/>
          <a:p>
            <a:pPr>
              <a:lnSpc>
                <a:spcPct val="100000"/>
              </a:lnSpc>
              <a:spcBef>
                <a:spcPts val="2483"/>
              </a:spcBef>
            </a:pPr>
            <a:r>
              <a:rPr lang="es-ES_tradnl" sz="4100" b="1" dirty="0" err="1">
                <a:solidFill>
                  <a:srgbClr val="00355D"/>
                </a:solidFill>
              </a:rPr>
              <a:t>Research</a:t>
            </a:r>
            <a:r>
              <a:rPr lang="es-ES_tradnl" sz="4100" b="1" dirty="0">
                <a:solidFill>
                  <a:srgbClr val="00355D"/>
                </a:solidFill>
              </a:rPr>
              <a:t> </a:t>
            </a:r>
            <a:r>
              <a:rPr lang="es-ES_tradnl" sz="4100" b="1" dirty="0" err="1">
                <a:solidFill>
                  <a:srgbClr val="00355D"/>
                </a:solidFill>
              </a:rPr>
              <a:t>objectives</a:t>
            </a:r>
            <a:endParaRPr lang="es-ES_tradnl" sz="4100" b="1" dirty="0">
              <a:solidFill>
                <a:srgbClr val="00355D"/>
              </a:solidFill>
            </a:endParaRPr>
          </a:p>
          <a:p>
            <a:pPr marL="685800" indent="-685800">
              <a:lnSpc>
                <a:spcPct val="100000"/>
              </a:lnSpc>
              <a:spcBef>
                <a:spcPts val="1283"/>
              </a:spcBef>
              <a:buFont typeface="Arial" panose="020B0604020202020204" pitchFamily="34" charset="0"/>
              <a:buChar char="•"/>
            </a:pPr>
            <a:r>
              <a:rPr lang="en-US" sz="3600" dirty="0"/>
              <a:t>Obtain insights on how the evaluations carried out by Ivàlua have been used by organizations</a:t>
            </a:r>
          </a:p>
          <a:p>
            <a:pPr marL="685800" indent="-685800">
              <a:lnSpc>
                <a:spcPct val="100000"/>
              </a:lnSpc>
              <a:spcBef>
                <a:spcPts val="1283"/>
              </a:spcBef>
              <a:buFont typeface="Arial" panose="020B0604020202020204" pitchFamily="34" charset="0"/>
              <a:buChar char="•"/>
            </a:pPr>
            <a:r>
              <a:rPr lang="en-US" sz="3600" dirty="0"/>
              <a:t>Identify what changes in the design or implementation of evaluated policies have they triggered </a:t>
            </a:r>
          </a:p>
          <a:p>
            <a:pPr marL="685800" indent="-685800">
              <a:lnSpc>
                <a:spcPct val="100000"/>
              </a:lnSpc>
              <a:spcBef>
                <a:spcPts val="1283"/>
              </a:spcBef>
              <a:buFont typeface="Arial" panose="020B0604020202020204" pitchFamily="34" charset="0"/>
              <a:buChar char="•"/>
            </a:pPr>
            <a:r>
              <a:rPr lang="en-US" sz="3600" dirty="0"/>
              <a:t>Detect movements of the organizations towards a culture of evidence-based decision-making</a:t>
            </a:r>
            <a:r>
              <a:rPr lang="en-US" sz="3600" dirty="0">
                <a:solidFill>
                  <a:schemeClr val="accent2"/>
                </a:solidFill>
              </a:rPr>
              <a:t> </a:t>
            </a:r>
          </a:p>
          <a:p>
            <a:pPr marL="685800" indent="-685800">
              <a:lnSpc>
                <a:spcPct val="100000"/>
              </a:lnSpc>
              <a:spcBef>
                <a:spcPts val="1283"/>
              </a:spcBef>
              <a:buFont typeface="Arial" panose="020B0604020202020204" pitchFamily="34" charset="0"/>
              <a:buChar char="•"/>
            </a:pPr>
            <a:r>
              <a:rPr lang="en-US" sz="3600" dirty="0"/>
              <a:t>Identify factors that make evaluations useful</a:t>
            </a:r>
          </a:p>
          <a:p>
            <a:pPr>
              <a:lnSpc>
                <a:spcPct val="100000"/>
              </a:lnSpc>
              <a:spcBef>
                <a:spcPts val="2483"/>
              </a:spcBef>
            </a:pPr>
            <a:endParaRPr lang="es-ES_tradnl" sz="4100" b="1" dirty="0">
              <a:solidFill>
                <a:srgbClr val="00355D"/>
              </a:solidFill>
            </a:endParaRPr>
          </a:p>
        </p:txBody>
      </p:sp>
      <p:sp>
        <p:nvSpPr>
          <p:cNvPr id="5" name="Marcador de contenido 4"/>
          <p:cNvSpPr>
            <a:spLocks noGrp="1"/>
          </p:cNvSpPr>
          <p:nvPr>
            <p:ph sz="quarter" idx="13"/>
          </p:nvPr>
        </p:nvSpPr>
        <p:spPr>
          <a:xfrm>
            <a:off x="15899220" y="18880480"/>
            <a:ext cx="13809662" cy="2304566"/>
          </a:xfrm>
        </p:spPr>
        <p:txBody>
          <a:bodyPr>
            <a:normAutofit/>
          </a:bodyPr>
          <a:lstStyle/>
          <a:p>
            <a:r>
              <a:rPr lang="es-ES_tradnl" sz="3600" dirty="0"/>
              <a:t>In </a:t>
            </a:r>
            <a:r>
              <a:rPr lang="es-ES_tradnl" sz="3600" dirty="0" err="1"/>
              <a:t>addition</a:t>
            </a:r>
            <a:r>
              <a:rPr lang="es-ES_tradnl" sz="3600" dirty="0"/>
              <a:t> </a:t>
            </a:r>
            <a:r>
              <a:rPr lang="es-ES_tradnl" sz="3600" dirty="0" err="1"/>
              <a:t>to</a:t>
            </a:r>
            <a:r>
              <a:rPr lang="es-ES_tradnl" sz="3600" dirty="0"/>
              <a:t> </a:t>
            </a:r>
            <a:r>
              <a:rPr lang="es-ES_tradnl" sz="3600" dirty="0" err="1"/>
              <a:t>producing</a:t>
            </a:r>
            <a:r>
              <a:rPr lang="es-ES_tradnl" sz="3600" dirty="0"/>
              <a:t> </a:t>
            </a:r>
            <a:r>
              <a:rPr lang="es-ES_tradnl" sz="3600" dirty="0" err="1"/>
              <a:t>evidence</a:t>
            </a:r>
            <a:r>
              <a:rPr lang="es-ES_tradnl" sz="3600" dirty="0"/>
              <a:t> </a:t>
            </a:r>
            <a:r>
              <a:rPr lang="es-ES_tradnl" sz="3600" dirty="0" err="1"/>
              <a:t>to</a:t>
            </a:r>
            <a:r>
              <a:rPr lang="es-ES_tradnl" sz="3600" dirty="0">
                <a:solidFill>
                  <a:srgbClr val="00B050"/>
                </a:solidFill>
              </a:rPr>
              <a:t> </a:t>
            </a:r>
            <a:r>
              <a:rPr lang="es-ES_tradnl" sz="3600" dirty="0" err="1"/>
              <a:t>enhance</a:t>
            </a:r>
            <a:r>
              <a:rPr lang="es-ES_tradnl" sz="3600" dirty="0"/>
              <a:t> </a:t>
            </a:r>
            <a:r>
              <a:rPr lang="es-ES_tradnl" sz="3600" dirty="0" err="1"/>
              <a:t>policy</a:t>
            </a:r>
            <a:r>
              <a:rPr lang="es-ES_tradnl" sz="3600" dirty="0"/>
              <a:t> </a:t>
            </a:r>
            <a:r>
              <a:rPr lang="es-ES_tradnl" sz="3600" dirty="0" err="1"/>
              <a:t>design</a:t>
            </a:r>
            <a:r>
              <a:rPr lang="es-ES_tradnl" sz="3600" dirty="0"/>
              <a:t>, </a:t>
            </a:r>
            <a:r>
              <a:rPr lang="es-ES_tradnl" sz="3600" dirty="0" err="1"/>
              <a:t>evaluations</a:t>
            </a:r>
            <a:r>
              <a:rPr lang="es-ES_tradnl" sz="3600" dirty="0"/>
              <a:t> can </a:t>
            </a:r>
            <a:r>
              <a:rPr lang="es-ES_tradnl" sz="3600" dirty="0" err="1"/>
              <a:t>also</a:t>
            </a:r>
            <a:r>
              <a:rPr lang="es-ES_tradnl" sz="3600" dirty="0"/>
              <a:t> </a:t>
            </a:r>
            <a:r>
              <a:rPr lang="es-ES_tradnl" sz="3600" dirty="0" err="1"/>
              <a:t>bring</a:t>
            </a:r>
            <a:r>
              <a:rPr lang="es-ES_tradnl" sz="3600" dirty="0"/>
              <a:t> </a:t>
            </a:r>
            <a:r>
              <a:rPr lang="es-ES_tradnl" sz="3600" dirty="0" err="1"/>
              <a:t>additional</a:t>
            </a:r>
            <a:r>
              <a:rPr lang="es-ES_tradnl" sz="3600" dirty="0"/>
              <a:t> </a:t>
            </a:r>
            <a:r>
              <a:rPr lang="es-ES_tradnl" sz="3600" dirty="0" err="1"/>
              <a:t>opportunities</a:t>
            </a:r>
            <a:r>
              <a:rPr lang="es-ES_tradnl" sz="3600" dirty="0"/>
              <a:t> </a:t>
            </a:r>
            <a:r>
              <a:rPr lang="es-ES_tradnl" sz="3600" dirty="0" err="1"/>
              <a:t>for</a:t>
            </a:r>
            <a:r>
              <a:rPr lang="es-ES_tradnl" sz="3600" dirty="0"/>
              <a:t> </a:t>
            </a:r>
            <a:r>
              <a:rPr lang="es-ES_tradnl" sz="3600" dirty="0" err="1"/>
              <a:t>public</a:t>
            </a:r>
            <a:r>
              <a:rPr lang="es-ES_tradnl" sz="3600" dirty="0"/>
              <a:t> </a:t>
            </a:r>
            <a:r>
              <a:rPr lang="es-ES_tradnl" sz="3600" dirty="0" err="1"/>
              <a:t>administration</a:t>
            </a:r>
            <a:r>
              <a:rPr lang="es-ES_tradnl" sz="3600" dirty="0"/>
              <a:t> and non-</a:t>
            </a:r>
            <a:r>
              <a:rPr lang="es-ES_tradnl" sz="3600" dirty="0" err="1"/>
              <a:t>profit</a:t>
            </a:r>
            <a:r>
              <a:rPr lang="es-ES_tradnl" sz="3600" dirty="0"/>
              <a:t> </a:t>
            </a:r>
            <a:r>
              <a:rPr lang="es-ES_tradnl" sz="3600" dirty="0" err="1"/>
              <a:t>organizations</a:t>
            </a:r>
            <a:r>
              <a:rPr lang="es-ES_tradnl" sz="3600" dirty="0"/>
              <a:t>. </a:t>
            </a:r>
            <a:r>
              <a:rPr lang="es-ES_tradnl" sz="3600" dirty="0" err="1"/>
              <a:t>We</a:t>
            </a:r>
            <a:r>
              <a:rPr lang="es-ES_tradnl" sz="3600" dirty="0"/>
              <a:t> </a:t>
            </a:r>
            <a:r>
              <a:rPr lang="es-ES_tradnl" sz="3600" dirty="0" err="1"/>
              <a:t>identified</a:t>
            </a:r>
            <a:r>
              <a:rPr lang="es-ES_tradnl" sz="3600" dirty="0"/>
              <a:t> </a:t>
            </a:r>
            <a:r>
              <a:rPr lang="es-ES_tradnl" sz="3600" dirty="0" err="1"/>
              <a:t>that</a:t>
            </a:r>
            <a:r>
              <a:rPr lang="es-ES_tradnl" sz="3600" dirty="0"/>
              <a:t> </a:t>
            </a:r>
            <a:r>
              <a:rPr lang="es-ES_tradnl" sz="3600" dirty="0" err="1"/>
              <a:t>evaluations</a:t>
            </a:r>
            <a:r>
              <a:rPr lang="es-ES_tradnl" sz="3600" dirty="0"/>
              <a:t> </a:t>
            </a:r>
            <a:r>
              <a:rPr lang="es-ES_tradnl" sz="3600" dirty="0" err="1"/>
              <a:t>made</a:t>
            </a:r>
            <a:r>
              <a:rPr lang="es-ES_tradnl" sz="3600" dirty="0"/>
              <a:t> </a:t>
            </a:r>
            <a:r>
              <a:rPr lang="es-ES_tradnl" sz="3600" dirty="0" err="1"/>
              <a:t>by</a:t>
            </a:r>
            <a:r>
              <a:rPr lang="es-ES_tradnl" sz="3600" dirty="0"/>
              <a:t> Ivàlua led </a:t>
            </a:r>
            <a:r>
              <a:rPr lang="es-ES_tradnl" sz="3600" dirty="0" err="1"/>
              <a:t>to</a:t>
            </a:r>
            <a:r>
              <a:rPr lang="es-ES_tradnl" sz="3600" dirty="0"/>
              <a:t>: </a:t>
            </a:r>
            <a:endParaRPr lang="es-ES_tradnl" dirty="0"/>
          </a:p>
        </p:txBody>
      </p:sp>
      <p:sp>
        <p:nvSpPr>
          <p:cNvPr id="7" name="Marcador de contenido 6"/>
          <p:cNvSpPr>
            <a:spLocks noGrp="1"/>
          </p:cNvSpPr>
          <p:nvPr>
            <p:ph sz="quarter" idx="16"/>
          </p:nvPr>
        </p:nvSpPr>
        <p:spPr>
          <a:xfrm>
            <a:off x="877888" y="6278206"/>
            <a:ext cx="28519437" cy="1995484"/>
          </a:xfrm>
        </p:spPr>
        <p:txBody>
          <a:bodyPr>
            <a:normAutofit/>
          </a:bodyPr>
          <a:lstStyle/>
          <a:p>
            <a:pPr>
              <a:lnSpc>
                <a:spcPct val="120000"/>
              </a:lnSpc>
            </a:pPr>
            <a:r>
              <a:rPr lang="en-US" sz="5100" b="1" dirty="0"/>
              <a:t>Are policy evaluations shaping policy-making? </a:t>
            </a:r>
          </a:p>
          <a:p>
            <a:pPr>
              <a:lnSpc>
                <a:spcPct val="120000"/>
              </a:lnSpc>
              <a:spcBef>
                <a:spcPts val="83"/>
              </a:spcBef>
            </a:pPr>
            <a:r>
              <a:rPr lang="es-ES_tradnl" sz="5100" dirty="0" err="1">
                <a:latin typeface="Roboto Light" charset="0"/>
                <a:ea typeface="Roboto Light" charset="0"/>
                <a:cs typeface="Roboto Light" charset="0"/>
              </a:rPr>
              <a:t>Evidence</a:t>
            </a:r>
            <a:r>
              <a:rPr lang="es-ES_tradnl" sz="5100" dirty="0">
                <a:latin typeface="Roboto Light" charset="0"/>
                <a:ea typeface="Roboto Light" charset="0"/>
                <a:cs typeface="Roboto Light" charset="0"/>
              </a:rPr>
              <a:t> </a:t>
            </a:r>
            <a:r>
              <a:rPr lang="es-ES_tradnl" sz="5100" dirty="0" err="1">
                <a:latin typeface="Roboto Light" charset="0"/>
                <a:ea typeface="Roboto Light" charset="0"/>
                <a:cs typeface="Roboto Light" charset="0"/>
              </a:rPr>
              <a:t>from</a:t>
            </a:r>
            <a:r>
              <a:rPr lang="es-ES_tradnl" sz="5100" dirty="0">
                <a:latin typeface="Roboto Light" charset="0"/>
                <a:ea typeface="Roboto Light" charset="0"/>
                <a:cs typeface="Roboto Light" charset="0"/>
              </a:rPr>
              <a:t> </a:t>
            </a:r>
            <a:r>
              <a:rPr lang="es-ES_tradnl" sz="5100" dirty="0" err="1">
                <a:latin typeface="Roboto Light" charset="0"/>
                <a:ea typeface="Roboto Light" charset="0"/>
                <a:cs typeface="Roboto Light" charset="0"/>
              </a:rPr>
              <a:t>Catalonia</a:t>
            </a:r>
            <a:endParaRPr lang="es-ES_tradnl" sz="5100" dirty="0">
              <a:latin typeface="Roboto Light" charset="0"/>
              <a:ea typeface="Roboto Light" charset="0"/>
              <a:cs typeface="Roboto Light" charset="0"/>
            </a:endParaRPr>
          </a:p>
          <a:p>
            <a:pPr>
              <a:lnSpc>
                <a:spcPct val="120000"/>
              </a:lnSpc>
            </a:pPr>
            <a:endParaRPr lang="es-ES_tradnl" dirty="0">
              <a:latin typeface="Roboto Light" charset="0"/>
              <a:ea typeface="Roboto Light" charset="0"/>
              <a:cs typeface="Roboto Light" charset="0"/>
            </a:endParaRPr>
          </a:p>
          <a:p>
            <a:pPr>
              <a:lnSpc>
                <a:spcPct val="120000"/>
              </a:lnSpc>
            </a:pPr>
            <a:endParaRPr lang="es-ES_tradnl" dirty="0"/>
          </a:p>
          <a:p>
            <a:pPr>
              <a:lnSpc>
                <a:spcPct val="120000"/>
              </a:lnSpc>
            </a:pPr>
            <a:endParaRPr lang="es-ES_tradnl" dirty="0"/>
          </a:p>
        </p:txBody>
      </p:sp>
      <p:sp>
        <p:nvSpPr>
          <p:cNvPr id="8" name="Marcador de contenido 7"/>
          <p:cNvSpPr>
            <a:spLocks noGrp="1"/>
          </p:cNvSpPr>
          <p:nvPr>
            <p:ph sz="quarter" idx="17"/>
          </p:nvPr>
        </p:nvSpPr>
        <p:spPr>
          <a:xfrm>
            <a:off x="877888" y="8801756"/>
            <a:ext cx="28519437" cy="2638745"/>
          </a:xfrm>
        </p:spPr>
        <p:txBody>
          <a:bodyPr>
            <a:normAutofit fontScale="92500" lnSpcReduction="10000"/>
          </a:bodyPr>
          <a:lstStyle/>
          <a:p>
            <a:pPr>
              <a:lnSpc>
                <a:spcPct val="100000"/>
              </a:lnSpc>
            </a:pPr>
            <a:r>
              <a:rPr lang="es-ES_tradnl" sz="4400" b="1" dirty="0" err="1">
                <a:solidFill>
                  <a:srgbClr val="00355D"/>
                </a:solidFill>
              </a:rPr>
              <a:t>Context</a:t>
            </a:r>
            <a:endParaRPr lang="es-ES_tradnl" sz="4400" b="1" dirty="0">
              <a:solidFill>
                <a:srgbClr val="00355D"/>
              </a:solidFill>
            </a:endParaRPr>
          </a:p>
          <a:p>
            <a:pPr>
              <a:lnSpc>
                <a:spcPct val="100000"/>
              </a:lnSpc>
            </a:pPr>
            <a:r>
              <a:rPr lang="en-US" sz="3900" dirty="0"/>
              <a:t>The mission of the Catalan Institute for Public Policy Evaluation (Ivàlua) is to promote a culture of evaluation among public administration bodies and non-profit organizations in Catalonia. In order to accomplish its mission, among other activities, Ivàlua evaluates public policies on demand. </a:t>
            </a:r>
            <a:r>
              <a:rPr lang="en-US" sz="4000" dirty="0"/>
              <a:t>From 2008 to 2016, Ivàlua has evaluated 33 public policies and </a:t>
            </a:r>
            <a:r>
              <a:rPr lang="en-US" sz="4000" dirty="0" err="1"/>
              <a:t>programmes</a:t>
            </a:r>
            <a:r>
              <a:rPr lang="en-US" sz="4000" dirty="0"/>
              <a:t>. </a:t>
            </a:r>
            <a:endParaRPr lang="es-ES_tradnl" sz="3900" dirty="0"/>
          </a:p>
        </p:txBody>
      </p:sp>
      <p:sp>
        <p:nvSpPr>
          <p:cNvPr id="9" name="Marcador de contenido 8"/>
          <p:cNvSpPr>
            <a:spLocks noGrp="1"/>
          </p:cNvSpPr>
          <p:nvPr>
            <p:ph sz="quarter" idx="18"/>
          </p:nvPr>
        </p:nvSpPr>
        <p:spPr>
          <a:xfrm>
            <a:off x="20091060" y="5245747"/>
            <a:ext cx="9306266" cy="757476"/>
          </a:xfrm>
        </p:spPr>
        <p:txBody>
          <a:bodyPr>
            <a:normAutofit/>
          </a:bodyPr>
          <a:lstStyle/>
          <a:p>
            <a:r>
              <a:rPr lang="es-ES_tradnl" sz="3400" dirty="0"/>
              <a:t>Núria Comas López &amp; David Vílchez Álvarez </a:t>
            </a:r>
          </a:p>
        </p:txBody>
      </p:sp>
      <p:sp>
        <p:nvSpPr>
          <p:cNvPr id="19" name="Marcador de contenido 3">
            <a:extLst>
              <a:ext uri="{FF2B5EF4-FFF2-40B4-BE49-F238E27FC236}">
                <a16:creationId xmlns:a16="http://schemas.microsoft.com/office/drawing/2014/main" id="{54C58C66-454C-43FC-917D-D37A253965BC}"/>
              </a:ext>
            </a:extLst>
          </p:cNvPr>
          <p:cNvSpPr txBox="1">
            <a:spLocks/>
          </p:cNvSpPr>
          <p:nvPr/>
        </p:nvSpPr>
        <p:spPr>
          <a:xfrm>
            <a:off x="15899220" y="11665027"/>
            <a:ext cx="13202616" cy="7245109"/>
          </a:xfrm>
          <a:prstGeom prst="rect">
            <a:avLst/>
          </a:prstGeom>
          <a:ln>
            <a:noFill/>
          </a:ln>
        </p:spPr>
        <p:txBody>
          <a:bodyPr vert="horz" lIns="91440" tIns="45720" rIns="91440" bIns="4572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nSpc>
                <a:spcPct val="100000"/>
              </a:lnSpc>
              <a:spcBef>
                <a:spcPts val="2483"/>
              </a:spcBef>
            </a:pPr>
            <a:r>
              <a:rPr lang="es-ES_tradnl" sz="4100" b="1" dirty="0" err="1">
                <a:solidFill>
                  <a:srgbClr val="00355D"/>
                </a:solidFill>
              </a:rPr>
              <a:t>Methods</a:t>
            </a:r>
            <a:endParaRPr lang="es-ES_tradnl" sz="4100" b="1" dirty="0">
              <a:solidFill>
                <a:srgbClr val="00355D"/>
              </a:solidFill>
            </a:endParaRPr>
          </a:p>
          <a:p>
            <a:pPr>
              <a:lnSpc>
                <a:spcPct val="100000"/>
              </a:lnSpc>
              <a:spcBef>
                <a:spcPts val="2483"/>
              </a:spcBef>
            </a:pPr>
            <a:r>
              <a:rPr lang="es-ES_tradnl" sz="3600" dirty="0" err="1"/>
              <a:t>We</a:t>
            </a:r>
            <a:r>
              <a:rPr lang="es-ES_tradnl" sz="3600" dirty="0"/>
              <a:t> </a:t>
            </a:r>
            <a:r>
              <a:rPr lang="es-ES_tradnl" sz="3600" dirty="0" err="1"/>
              <a:t>used</a:t>
            </a:r>
            <a:r>
              <a:rPr lang="es-ES_tradnl" sz="3600" dirty="0"/>
              <a:t> a </a:t>
            </a:r>
            <a:r>
              <a:rPr lang="es-ES_tradnl" sz="3600" dirty="0" err="1"/>
              <a:t>mixed</a:t>
            </a:r>
            <a:r>
              <a:rPr lang="es-ES_tradnl" sz="3600" dirty="0"/>
              <a:t> </a:t>
            </a:r>
            <a:r>
              <a:rPr lang="es-ES_tradnl" sz="3600" dirty="0" err="1"/>
              <a:t>methods</a:t>
            </a:r>
            <a:r>
              <a:rPr lang="es-ES_tradnl" sz="3600" dirty="0"/>
              <a:t> </a:t>
            </a:r>
            <a:r>
              <a:rPr lang="es-ES_tradnl" sz="3600" dirty="0" err="1"/>
              <a:t>approach</a:t>
            </a:r>
            <a:r>
              <a:rPr lang="es-ES_tradnl" sz="3600" dirty="0"/>
              <a:t>. </a:t>
            </a:r>
            <a:r>
              <a:rPr lang="en-US" sz="3600" dirty="0"/>
              <a:t>Data was collected from 32 out of 33 evaluations carried out by Ivàlua up to 2016.</a:t>
            </a:r>
            <a:endParaRPr lang="es-ES_tradnl" sz="3600" dirty="0">
              <a:highlight>
                <a:srgbClr val="00FFFF"/>
              </a:highlight>
            </a:endParaRPr>
          </a:p>
          <a:p>
            <a:pPr>
              <a:lnSpc>
                <a:spcPct val="100000"/>
              </a:lnSpc>
              <a:spcBef>
                <a:spcPts val="2483"/>
              </a:spcBef>
            </a:pPr>
            <a:endParaRPr lang="es-ES_tradnl" sz="3600" dirty="0"/>
          </a:p>
          <a:p>
            <a:pPr>
              <a:lnSpc>
                <a:spcPct val="100000"/>
              </a:lnSpc>
              <a:spcBef>
                <a:spcPts val="2483"/>
              </a:spcBef>
            </a:pPr>
            <a:endParaRPr lang="es-ES_tradnl" sz="3600" dirty="0"/>
          </a:p>
          <a:p>
            <a:pPr>
              <a:lnSpc>
                <a:spcPct val="100000"/>
              </a:lnSpc>
              <a:spcBef>
                <a:spcPts val="2483"/>
              </a:spcBef>
            </a:pPr>
            <a:endParaRPr lang="es-ES_tradnl" sz="3600" dirty="0"/>
          </a:p>
        </p:txBody>
      </p:sp>
      <p:grpSp>
        <p:nvGrpSpPr>
          <p:cNvPr id="33" name="Grupo 32">
            <a:extLst>
              <a:ext uri="{FF2B5EF4-FFF2-40B4-BE49-F238E27FC236}">
                <a16:creationId xmlns:a16="http://schemas.microsoft.com/office/drawing/2014/main" id="{7EEF8E6A-5BF4-475A-ABFB-AFA21DF6331F}"/>
              </a:ext>
            </a:extLst>
          </p:cNvPr>
          <p:cNvGrpSpPr/>
          <p:nvPr/>
        </p:nvGrpSpPr>
        <p:grpSpPr>
          <a:xfrm>
            <a:off x="16002857" y="14362743"/>
            <a:ext cx="13098979" cy="2603040"/>
            <a:chOff x="1010654" y="19487902"/>
            <a:chExt cx="13098979" cy="2603040"/>
          </a:xfrm>
        </p:grpSpPr>
        <p:sp>
          <p:nvSpPr>
            <p:cNvPr id="16" name="Rectángulo: esquinas redondeadas 15">
              <a:extLst>
                <a:ext uri="{FF2B5EF4-FFF2-40B4-BE49-F238E27FC236}">
                  <a16:creationId xmlns:a16="http://schemas.microsoft.com/office/drawing/2014/main" id="{565CDCCD-B904-4449-A2AD-FF0C47A971CD}"/>
                </a:ext>
              </a:extLst>
            </p:cNvPr>
            <p:cNvSpPr/>
            <p:nvPr/>
          </p:nvSpPr>
          <p:spPr>
            <a:xfrm>
              <a:off x="1010654" y="19487902"/>
              <a:ext cx="3206020" cy="2603040"/>
            </a:xfrm>
            <a:prstGeom prst="roundRect">
              <a:avLst>
                <a:gd name="adj" fmla="val 554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600" err="1"/>
                <a:t>Survey</a:t>
              </a:r>
              <a:r>
                <a:rPr lang="ca-ES" sz="3600"/>
                <a:t> to </a:t>
              </a:r>
              <a:r>
                <a:rPr lang="ca-ES" sz="3600" err="1"/>
                <a:t>the</a:t>
              </a:r>
              <a:r>
                <a:rPr lang="ca-ES" sz="3600"/>
                <a:t> </a:t>
              </a:r>
              <a:r>
                <a:rPr lang="ca-ES" sz="3600" err="1"/>
                <a:t>evaluations</a:t>
              </a:r>
              <a:r>
                <a:rPr lang="ca-ES" sz="3600"/>
                <a:t>’ </a:t>
              </a:r>
              <a:r>
                <a:rPr lang="ca-ES" sz="3600" err="1"/>
                <a:t>coordinators</a:t>
              </a:r>
              <a:r>
                <a:rPr lang="ca-ES" sz="3600"/>
                <a:t> </a:t>
              </a:r>
            </a:p>
          </p:txBody>
        </p:sp>
        <p:sp>
          <p:nvSpPr>
            <p:cNvPr id="21" name="Rectángulo: esquinas redondeadas 20">
              <a:extLst>
                <a:ext uri="{FF2B5EF4-FFF2-40B4-BE49-F238E27FC236}">
                  <a16:creationId xmlns:a16="http://schemas.microsoft.com/office/drawing/2014/main" id="{F12052FD-B414-4B8B-B092-DB56D011FC7B}"/>
                </a:ext>
              </a:extLst>
            </p:cNvPr>
            <p:cNvSpPr/>
            <p:nvPr/>
          </p:nvSpPr>
          <p:spPr>
            <a:xfrm>
              <a:off x="5365819" y="19488304"/>
              <a:ext cx="4383274" cy="2602637"/>
            </a:xfrm>
            <a:prstGeom prst="roundRect">
              <a:avLst>
                <a:gd name="adj" fmla="val 5547"/>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600" err="1"/>
                <a:t>Interviews</a:t>
              </a:r>
              <a:r>
                <a:rPr lang="ca-ES" sz="3600"/>
                <a:t> </a:t>
              </a:r>
              <a:r>
                <a:rPr lang="ca-ES" sz="3600" err="1"/>
                <a:t>with</a:t>
              </a:r>
              <a:r>
                <a:rPr lang="ca-ES" sz="3600"/>
                <a:t> </a:t>
              </a:r>
              <a:r>
                <a:rPr lang="ca-ES" sz="3600" err="1"/>
                <a:t>evaluations</a:t>
              </a:r>
              <a:r>
                <a:rPr lang="ca-ES" sz="3600"/>
                <a:t>’ </a:t>
              </a:r>
              <a:r>
                <a:rPr lang="ca-ES" sz="3600" err="1"/>
                <a:t>commissioners</a:t>
              </a:r>
              <a:r>
                <a:rPr lang="ca-ES" sz="3600"/>
                <a:t> </a:t>
              </a:r>
              <a:r>
                <a:rPr lang="ca-ES" sz="3600" err="1"/>
                <a:t>and</a:t>
              </a:r>
              <a:r>
                <a:rPr lang="ca-ES" sz="3600"/>
                <a:t> </a:t>
              </a:r>
              <a:r>
                <a:rPr lang="ca-ES" sz="3600" err="1"/>
                <a:t>users</a:t>
              </a:r>
              <a:endParaRPr lang="ca-ES" sz="3600"/>
            </a:p>
          </p:txBody>
        </p:sp>
        <p:sp>
          <p:nvSpPr>
            <p:cNvPr id="22" name="Rectángulo: esquinas redondeadas 21">
              <a:extLst>
                <a:ext uri="{FF2B5EF4-FFF2-40B4-BE49-F238E27FC236}">
                  <a16:creationId xmlns:a16="http://schemas.microsoft.com/office/drawing/2014/main" id="{2D164D02-A637-48DB-84DB-7C7B24E64D3B}"/>
                </a:ext>
              </a:extLst>
            </p:cNvPr>
            <p:cNvSpPr/>
            <p:nvPr/>
          </p:nvSpPr>
          <p:spPr>
            <a:xfrm>
              <a:off x="10826562" y="19509760"/>
              <a:ext cx="3283071" cy="2581181"/>
            </a:xfrm>
            <a:prstGeom prst="roundRect">
              <a:avLst>
                <a:gd name="adj" fmla="val 4661"/>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3600" err="1"/>
                <a:t>Documentary</a:t>
              </a:r>
              <a:r>
                <a:rPr lang="ca-ES" sz="3600"/>
                <a:t> </a:t>
              </a:r>
              <a:r>
                <a:rPr lang="ca-ES" sz="3600" err="1"/>
                <a:t>analysis</a:t>
              </a:r>
              <a:endParaRPr lang="ca-ES" sz="3600"/>
            </a:p>
          </p:txBody>
        </p:sp>
        <p:sp>
          <p:nvSpPr>
            <p:cNvPr id="23" name="Triángulo isósceles 22">
              <a:extLst>
                <a:ext uri="{FF2B5EF4-FFF2-40B4-BE49-F238E27FC236}">
                  <a16:creationId xmlns:a16="http://schemas.microsoft.com/office/drawing/2014/main" id="{EF00080A-1883-4435-BD50-773C6FF19C6D}"/>
                </a:ext>
              </a:extLst>
            </p:cNvPr>
            <p:cNvSpPr/>
            <p:nvPr/>
          </p:nvSpPr>
          <p:spPr>
            <a:xfrm rot="5400000">
              <a:off x="4444639" y="20566538"/>
              <a:ext cx="743378" cy="565058"/>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sp>
          <p:nvSpPr>
            <p:cNvPr id="24" name="Triángulo isósceles 23">
              <a:extLst>
                <a:ext uri="{FF2B5EF4-FFF2-40B4-BE49-F238E27FC236}">
                  <a16:creationId xmlns:a16="http://schemas.microsoft.com/office/drawing/2014/main" id="{45CCEE67-6B47-425E-B71A-4AC1D6FE1256}"/>
                </a:ext>
              </a:extLst>
            </p:cNvPr>
            <p:cNvSpPr/>
            <p:nvPr/>
          </p:nvSpPr>
          <p:spPr>
            <a:xfrm rot="5400000">
              <a:off x="9938852" y="20565576"/>
              <a:ext cx="743378" cy="565058"/>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grpSp>
      <p:sp>
        <p:nvSpPr>
          <p:cNvPr id="37" name="Marcador de contenido 3">
            <a:extLst>
              <a:ext uri="{FF2B5EF4-FFF2-40B4-BE49-F238E27FC236}">
                <a16:creationId xmlns:a16="http://schemas.microsoft.com/office/drawing/2014/main" id="{7962CC71-016E-4D70-B73F-64ECD1C3A719}"/>
              </a:ext>
            </a:extLst>
          </p:cNvPr>
          <p:cNvSpPr txBox="1">
            <a:spLocks/>
          </p:cNvSpPr>
          <p:nvPr/>
        </p:nvSpPr>
        <p:spPr>
          <a:xfrm>
            <a:off x="808298" y="17597134"/>
            <a:ext cx="14191424" cy="775672"/>
          </a:xfrm>
          <a:prstGeom prst="rect">
            <a:avLst/>
          </a:prstGeom>
          <a:ln>
            <a:noFill/>
          </a:ln>
        </p:spPr>
        <p:txBody>
          <a:bodyPr vert="horz" lIns="91440" tIns="45720" rIns="91440" bIns="4572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nSpc>
                <a:spcPct val="100000"/>
              </a:lnSpc>
              <a:spcBef>
                <a:spcPts val="2483"/>
              </a:spcBef>
            </a:pPr>
            <a:r>
              <a:rPr lang="es-ES_tradnl" sz="4100" b="1" dirty="0" err="1">
                <a:solidFill>
                  <a:srgbClr val="00355D"/>
                </a:solidFill>
              </a:rPr>
              <a:t>Results</a:t>
            </a:r>
            <a:endParaRPr lang="es-ES_tradnl" sz="4100" b="1" dirty="0">
              <a:solidFill>
                <a:srgbClr val="00355D"/>
              </a:solidFill>
            </a:endParaRPr>
          </a:p>
        </p:txBody>
      </p:sp>
      <p:sp>
        <p:nvSpPr>
          <p:cNvPr id="38" name="Marcador de contenido 3">
            <a:extLst>
              <a:ext uri="{FF2B5EF4-FFF2-40B4-BE49-F238E27FC236}">
                <a16:creationId xmlns:a16="http://schemas.microsoft.com/office/drawing/2014/main" id="{1C2D7BA8-E862-42CC-B11C-E2D4F826ECCA}"/>
              </a:ext>
            </a:extLst>
          </p:cNvPr>
          <p:cNvSpPr txBox="1">
            <a:spLocks/>
          </p:cNvSpPr>
          <p:nvPr/>
        </p:nvSpPr>
        <p:spPr>
          <a:xfrm>
            <a:off x="866646" y="29531551"/>
            <a:ext cx="28496673" cy="2304566"/>
          </a:xfrm>
          <a:prstGeom prst="rect">
            <a:avLst/>
          </a:prstGeom>
          <a:ln>
            <a:noFill/>
          </a:ln>
        </p:spPr>
        <p:txBody>
          <a:bodyPr vert="horz" lIns="91440" tIns="45720" rIns="91440" bIns="4572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nSpc>
                <a:spcPct val="100000"/>
              </a:lnSpc>
              <a:spcBef>
                <a:spcPts val="2483"/>
              </a:spcBef>
            </a:pPr>
            <a:r>
              <a:rPr lang="es-ES_tradnl" sz="4100" b="1" dirty="0" err="1">
                <a:solidFill>
                  <a:srgbClr val="00355D"/>
                </a:solidFill>
              </a:rPr>
              <a:t>Organizational</a:t>
            </a:r>
            <a:r>
              <a:rPr lang="es-ES_tradnl" sz="4100" b="1" dirty="0">
                <a:solidFill>
                  <a:srgbClr val="00355D"/>
                </a:solidFill>
              </a:rPr>
              <a:t> </a:t>
            </a:r>
            <a:r>
              <a:rPr lang="es-ES_tradnl" sz="4100" b="1" dirty="0" err="1">
                <a:solidFill>
                  <a:srgbClr val="00355D"/>
                </a:solidFill>
              </a:rPr>
              <a:t>learning</a:t>
            </a:r>
            <a:r>
              <a:rPr lang="es-ES_tradnl" sz="4100" b="1" dirty="0">
                <a:solidFill>
                  <a:srgbClr val="00355D"/>
                </a:solidFill>
              </a:rPr>
              <a:t> and </a:t>
            </a:r>
            <a:r>
              <a:rPr lang="es-ES_tradnl" sz="4100" b="1" dirty="0" err="1">
                <a:solidFill>
                  <a:srgbClr val="00355D"/>
                </a:solidFill>
              </a:rPr>
              <a:t>implications</a:t>
            </a:r>
            <a:endParaRPr lang="es-ES_tradnl" sz="4100" b="1" dirty="0">
              <a:solidFill>
                <a:srgbClr val="00355D"/>
              </a:solidFill>
            </a:endParaRPr>
          </a:p>
          <a:p>
            <a:pPr>
              <a:lnSpc>
                <a:spcPct val="100000"/>
              </a:lnSpc>
              <a:spcBef>
                <a:spcPts val="2483"/>
              </a:spcBef>
            </a:pPr>
            <a:endParaRPr lang="es-ES_tradnl" sz="1200" b="1" dirty="0">
              <a:solidFill>
                <a:srgbClr val="00355D"/>
              </a:solidFill>
            </a:endParaRPr>
          </a:p>
          <a:p>
            <a:r>
              <a:rPr lang="en-US" sz="3600" dirty="0"/>
              <a:t>We explored what factors promote or hinder the effective use of evaluations for decision-making and gathered some recommendations addressed both to evaluating agencies and to organizations responsible for public policy design and implementation. </a:t>
            </a:r>
            <a:endParaRPr lang="es-ES_tradnl" sz="3600" dirty="0"/>
          </a:p>
        </p:txBody>
      </p:sp>
      <p:sp>
        <p:nvSpPr>
          <p:cNvPr id="43" name="Marcador de contenido 1">
            <a:extLst>
              <a:ext uri="{FF2B5EF4-FFF2-40B4-BE49-F238E27FC236}">
                <a16:creationId xmlns:a16="http://schemas.microsoft.com/office/drawing/2014/main" id="{D433FA20-C680-42C4-BCFB-9F24849DFDBD}"/>
              </a:ext>
            </a:extLst>
          </p:cNvPr>
          <p:cNvSpPr txBox="1">
            <a:spLocks/>
          </p:cNvSpPr>
          <p:nvPr/>
        </p:nvSpPr>
        <p:spPr>
          <a:xfrm>
            <a:off x="8117937" y="32194835"/>
            <a:ext cx="6922322" cy="6585314"/>
          </a:xfrm>
          <a:prstGeom prst="rect">
            <a:avLst/>
          </a:prstGeom>
          <a:solidFill>
            <a:srgbClr val="0A3C5C"/>
          </a:solidFill>
        </p:spPr>
        <p:txBody>
          <a:bodyPr vert="horz" lIns="288000" tIns="288000" rIns="216000" bIns="108000" rtlCol="0">
            <a:normAutofit lnSpcReduction="10000"/>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b="1" i="0" kern="1200">
                <a:solidFill>
                  <a:schemeClr val="bg1"/>
                </a:solidFill>
                <a:latin typeface="Roboto" charset="0"/>
                <a:ea typeface="Roboto" charset="0"/>
                <a:cs typeface="Roboto" charset="0"/>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r>
              <a:rPr lang="es-ES_tradnl" sz="4000" spc="-30" dirty="0" err="1"/>
              <a:t>Evaluation</a:t>
            </a:r>
            <a:r>
              <a:rPr lang="es-ES_tradnl" sz="4000" spc="-30" dirty="0"/>
              <a:t> </a:t>
            </a:r>
            <a:r>
              <a:rPr lang="es-ES_tradnl" sz="4000" spc="-30" dirty="0" err="1"/>
              <a:t>process</a:t>
            </a:r>
            <a:endParaRPr lang="es-ES_tradnl" sz="4000" spc="-30" dirty="0"/>
          </a:p>
          <a:p>
            <a:endParaRPr lang="es-ES_tradnl" sz="3600" dirty="0"/>
          </a:p>
          <a:p>
            <a:pPr>
              <a:lnSpc>
                <a:spcPct val="100000"/>
              </a:lnSpc>
            </a:pPr>
            <a:r>
              <a:rPr lang="es-ES_tradnl" sz="3600" b="0" dirty="0"/>
              <a:t>A </a:t>
            </a:r>
            <a:r>
              <a:rPr lang="es-ES_tradnl" sz="3600" b="0" dirty="0" err="1"/>
              <a:t>close</a:t>
            </a:r>
            <a:r>
              <a:rPr lang="es-ES_tradnl" sz="3600" b="0" dirty="0"/>
              <a:t> </a:t>
            </a:r>
            <a:r>
              <a:rPr lang="es-ES_tradnl" sz="3600" b="0" dirty="0" err="1"/>
              <a:t>cooperation</a:t>
            </a:r>
            <a:r>
              <a:rPr lang="es-ES_tradnl" sz="3600" b="0" dirty="0"/>
              <a:t> </a:t>
            </a:r>
            <a:r>
              <a:rPr lang="es-ES_tradnl" sz="3600" b="0" dirty="0" err="1"/>
              <a:t>between</a:t>
            </a:r>
            <a:r>
              <a:rPr lang="es-ES_tradnl" sz="3600" b="0" dirty="0"/>
              <a:t> </a:t>
            </a:r>
            <a:r>
              <a:rPr lang="es-ES_tradnl" sz="3600" b="0" dirty="0" err="1"/>
              <a:t>the</a:t>
            </a:r>
            <a:r>
              <a:rPr lang="es-ES_tradnl" sz="3600" b="0" dirty="0"/>
              <a:t> </a:t>
            </a:r>
            <a:r>
              <a:rPr lang="es-ES_tradnl" sz="3600" b="0" dirty="0" err="1"/>
              <a:t>program-managing</a:t>
            </a:r>
            <a:r>
              <a:rPr lang="es-ES_tradnl" sz="3600" b="0" dirty="0"/>
              <a:t> </a:t>
            </a:r>
            <a:r>
              <a:rPr lang="es-ES_tradnl" sz="3600" b="0" dirty="0" err="1"/>
              <a:t>organization</a:t>
            </a:r>
            <a:r>
              <a:rPr lang="es-ES_tradnl" sz="3600" b="0" dirty="0"/>
              <a:t> and </a:t>
            </a:r>
            <a:r>
              <a:rPr lang="es-ES_tradnl" sz="3600" b="0" dirty="0" err="1"/>
              <a:t>the</a:t>
            </a:r>
            <a:r>
              <a:rPr lang="es-ES_tradnl" sz="3600" b="0" dirty="0"/>
              <a:t> </a:t>
            </a:r>
            <a:r>
              <a:rPr lang="es-ES_tradnl" sz="3600" b="0" dirty="0" err="1"/>
              <a:t>evaluating</a:t>
            </a:r>
            <a:r>
              <a:rPr lang="es-ES_tradnl" sz="3600" b="0" dirty="0"/>
              <a:t> </a:t>
            </a:r>
            <a:r>
              <a:rPr lang="es-ES_tradnl" sz="3600" b="0" dirty="0" err="1"/>
              <a:t>body</a:t>
            </a:r>
            <a:r>
              <a:rPr lang="es-ES_tradnl" sz="3600" b="0" dirty="0"/>
              <a:t> </a:t>
            </a:r>
            <a:r>
              <a:rPr lang="es-ES_tradnl" sz="3600" b="0" dirty="0" err="1"/>
              <a:t>is</a:t>
            </a:r>
            <a:r>
              <a:rPr lang="es-ES_tradnl" sz="3600" b="0" dirty="0"/>
              <a:t> </a:t>
            </a:r>
            <a:r>
              <a:rPr lang="es-ES_tradnl" sz="3600" b="0" dirty="0" err="1"/>
              <a:t>essential</a:t>
            </a:r>
            <a:r>
              <a:rPr lang="es-ES_tradnl" sz="3600" b="0" dirty="0"/>
              <a:t> </a:t>
            </a:r>
            <a:r>
              <a:rPr lang="es-ES_tradnl" sz="3600" b="0" dirty="0" err="1"/>
              <a:t>to</a:t>
            </a:r>
            <a:r>
              <a:rPr lang="es-ES_tradnl" sz="3600" b="0" dirty="0"/>
              <a:t> </a:t>
            </a:r>
            <a:r>
              <a:rPr lang="es-ES_tradnl" sz="3600" b="0" dirty="0" err="1"/>
              <a:t>ensure</a:t>
            </a:r>
            <a:r>
              <a:rPr lang="es-ES_tradnl" sz="3600" b="0" dirty="0"/>
              <a:t> </a:t>
            </a:r>
            <a:r>
              <a:rPr lang="es-ES_tradnl" sz="3600" b="0" dirty="0" err="1"/>
              <a:t>the</a:t>
            </a:r>
            <a:r>
              <a:rPr lang="es-ES_tradnl" sz="3600" b="0" dirty="0"/>
              <a:t> </a:t>
            </a:r>
            <a:r>
              <a:rPr lang="es-ES_tradnl" sz="3600" b="0" dirty="0" err="1"/>
              <a:t>evaluation</a:t>
            </a:r>
            <a:r>
              <a:rPr lang="es-ES_tradnl" sz="3600" b="0" dirty="0"/>
              <a:t> </a:t>
            </a:r>
            <a:r>
              <a:rPr lang="es-ES_tradnl" sz="3600" b="0" dirty="0" err="1"/>
              <a:t>meets</a:t>
            </a:r>
            <a:r>
              <a:rPr lang="es-ES_tradnl" sz="3600" b="0" dirty="0"/>
              <a:t> </a:t>
            </a:r>
            <a:r>
              <a:rPr lang="es-ES_tradnl" sz="3600" b="0" dirty="0" err="1"/>
              <a:t>existing</a:t>
            </a:r>
            <a:r>
              <a:rPr lang="es-ES_tradnl" sz="3600" b="0" dirty="0"/>
              <a:t> </a:t>
            </a:r>
            <a:r>
              <a:rPr lang="es-ES_tradnl" sz="3600" b="0" dirty="0" err="1"/>
              <a:t>needs</a:t>
            </a:r>
            <a:r>
              <a:rPr lang="es-ES_tradnl" sz="3600" b="0" dirty="0"/>
              <a:t>. In </a:t>
            </a:r>
            <a:r>
              <a:rPr lang="es-ES_tradnl" sz="3600" b="0" dirty="0" err="1"/>
              <a:t>this</a:t>
            </a:r>
            <a:r>
              <a:rPr lang="es-ES_tradnl" sz="3600" b="0" dirty="0"/>
              <a:t> </a:t>
            </a:r>
            <a:r>
              <a:rPr lang="es-ES_tradnl" sz="3600" b="0" dirty="0" err="1"/>
              <a:t>stage</a:t>
            </a:r>
            <a:r>
              <a:rPr lang="es-ES_tradnl" sz="3600" b="0" dirty="0"/>
              <a:t>, </a:t>
            </a:r>
            <a:r>
              <a:rPr lang="es-ES_tradnl" sz="3600" b="0" dirty="0" err="1"/>
              <a:t>evaluation</a:t>
            </a:r>
            <a:r>
              <a:rPr lang="es-ES_tradnl" sz="3600" b="0" dirty="0"/>
              <a:t> </a:t>
            </a:r>
            <a:r>
              <a:rPr lang="es-ES_tradnl" sz="3600" b="0" dirty="0" err="1"/>
              <a:t>skills</a:t>
            </a:r>
            <a:r>
              <a:rPr lang="es-ES_tradnl" sz="3600" b="0" dirty="0"/>
              <a:t> and </a:t>
            </a:r>
            <a:r>
              <a:rPr lang="es-ES_tradnl" sz="3600" b="0" dirty="0" err="1"/>
              <a:t>monitoring</a:t>
            </a:r>
            <a:r>
              <a:rPr lang="es-ES_tradnl" sz="3600" b="0" dirty="0"/>
              <a:t> </a:t>
            </a:r>
            <a:r>
              <a:rPr lang="es-ES_tradnl" sz="3600" b="0" dirty="0" err="1"/>
              <a:t>proceedings</a:t>
            </a:r>
            <a:r>
              <a:rPr lang="es-ES_tradnl" sz="3600" b="0" dirty="0"/>
              <a:t> can be </a:t>
            </a:r>
            <a:r>
              <a:rPr lang="es-ES_tradnl" sz="3600" b="0" dirty="0" err="1"/>
              <a:t>transferred</a:t>
            </a:r>
            <a:r>
              <a:rPr lang="es-ES_tradnl" sz="3600" b="0" dirty="0"/>
              <a:t>, </a:t>
            </a:r>
            <a:r>
              <a:rPr lang="es-ES_tradnl" sz="3600" b="0" dirty="0" err="1"/>
              <a:t>contributing</a:t>
            </a:r>
            <a:r>
              <a:rPr lang="es-ES_tradnl" sz="3600" b="0" dirty="0"/>
              <a:t> </a:t>
            </a:r>
            <a:r>
              <a:rPr lang="es-ES_tradnl" sz="3600" b="0" dirty="0" err="1"/>
              <a:t>to</a:t>
            </a:r>
            <a:r>
              <a:rPr lang="es-ES_tradnl" sz="3600" b="0" dirty="0"/>
              <a:t> </a:t>
            </a:r>
            <a:r>
              <a:rPr lang="es-ES_tradnl" sz="3600" b="0" dirty="0" err="1"/>
              <a:t>build</a:t>
            </a:r>
            <a:r>
              <a:rPr lang="es-ES_tradnl" sz="3600" b="0" dirty="0"/>
              <a:t> a culture </a:t>
            </a:r>
            <a:r>
              <a:rPr lang="es-ES_tradnl" sz="3600" b="0" dirty="0" err="1"/>
              <a:t>of</a:t>
            </a:r>
            <a:r>
              <a:rPr lang="es-ES_tradnl" sz="3600" b="0" dirty="0"/>
              <a:t> </a:t>
            </a:r>
            <a:r>
              <a:rPr lang="es-ES_tradnl" sz="3600" b="0" dirty="0" err="1"/>
              <a:t>evaluation</a:t>
            </a:r>
            <a:r>
              <a:rPr lang="es-ES_tradnl" sz="3600" b="0" dirty="0"/>
              <a:t>.</a:t>
            </a:r>
          </a:p>
        </p:txBody>
      </p:sp>
      <p:sp>
        <p:nvSpPr>
          <p:cNvPr id="44" name="Marcador de contenido 1">
            <a:extLst>
              <a:ext uri="{FF2B5EF4-FFF2-40B4-BE49-F238E27FC236}">
                <a16:creationId xmlns:a16="http://schemas.microsoft.com/office/drawing/2014/main" id="{8785E411-FE50-433F-97B3-D00AE0082D21}"/>
              </a:ext>
            </a:extLst>
          </p:cNvPr>
          <p:cNvSpPr txBox="1">
            <a:spLocks/>
          </p:cNvSpPr>
          <p:nvPr/>
        </p:nvSpPr>
        <p:spPr>
          <a:xfrm>
            <a:off x="15401711" y="32194835"/>
            <a:ext cx="6922322" cy="6585314"/>
          </a:xfrm>
          <a:prstGeom prst="rect">
            <a:avLst/>
          </a:prstGeom>
          <a:solidFill>
            <a:srgbClr val="0A3C5C"/>
          </a:solidFill>
        </p:spPr>
        <p:txBody>
          <a:bodyPr vert="horz" lIns="288000" tIns="288000" rIns="216000" bIns="10800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b="1" i="0" kern="1200">
                <a:solidFill>
                  <a:schemeClr val="bg1"/>
                </a:solidFill>
                <a:latin typeface="Roboto" charset="0"/>
                <a:ea typeface="Roboto" charset="0"/>
                <a:cs typeface="Roboto" charset="0"/>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r>
              <a:rPr lang="es-ES_tradnl" sz="4000" spc="-30" dirty="0" err="1"/>
              <a:t>Dissemination</a:t>
            </a:r>
            <a:r>
              <a:rPr lang="es-ES_tradnl" sz="4000" spc="-30" dirty="0"/>
              <a:t> </a:t>
            </a:r>
            <a:r>
              <a:rPr lang="es-ES_tradnl" sz="4000" spc="-30" dirty="0" err="1"/>
              <a:t>of</a:t>
            </a:r>
            <a:r>
              <a:rPr lang="es-ES_tradnl" sz="4000" spc="-30" dirty="0"/>
              <a:t> </a:t>
            </a:r>
            <a:r>
              <a:rPr lang="es-ES_tradnl" sz="4000" spc="-30" dirty="0" err="1"/>
              <a:t>results</a:t>
            </a:r>
            <a:endParaRPr lang="es-ES_tradnl" sz="4000" spc="-30" dirty="0"/>
          </a:p>
          <a:p>
            <a:endParaRPr lang="es-ES_tradnl" sz="3600" dirty="0"/>
          </a:p>
          <a:p>
            <a:r>
              <a:rPr lang="en-US" sz="3600" b="0" dirty="0"/>
              <a:t>A proper knowledge management system in the organizations responsible for the public policies is needed in order to expand the potential of use of evaluations’ results. Evaluating agencies should promote public presentations of the results to help evidence reach new audiences. </a:t>
            </a:r>
            <a:endParaRPr lang="ca-ES" sz="3600" b="0" dirty="0"/>
          </a:p>
          <a:p>
            <a:endParaRPr lang="es-ES_tradnl" sz="4000" dirty="0"/>
          </a:p>
        </p:txBody>
      </p:sp>
      <p:sp>
        <p:nvSpPr>
          <p:cNvPr id="45" name="Marcador de contenido 1">
            <a:extLst>
              <a:ext uri="{FF2B5EF4-FFF2-40B4-BE49-F238E27FC236}">
                <a16:creationId xmlns:a16="http://schemas.microsoft.com/office/drawing/2014/main" id="{8B227F42-5F97-4815-92A6-4E5A3BFFB91C}"/>
              </a:ext>
            </a:extLst>
          </p:cNvPr>
          <p:cNvSpPr txBox="1">
            <a:spLocks/>
          </p:cNvSpPr>
          <p:nvPr/>
        </p:nvSpPr>
        <p:spPr>
          <a:xfrm>
            <a:off x="22652828" y="32189186"/>
            <a:ext cx="6922322" cy="6585314"/>
          </a:xfrm>
          <a:prstGeom prst="rect">
            <a:avLst/>
          </a:prstGeom>
          <a:solidFill>
            <a:srgbClr val="0A3C5C"/>
          </a:solidFill>
        </p:spPr>
        <p:txBody>
          <a:bodyPr vert="horz" lIns="288000" tIns="288000" rIns="216000" bIns="10800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b="1" i="0" kern="1200">
                <a:solidFill>
                  <a:schemeClr val="bg1"/>
                </a:solidFill>
                <a:latin typeface="Roboto" charset="0"/>
                <a:ea typeface="Roboto" charset="0"/>
                <a:cs typeface="Roboto" charset="0"/>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r>
              <a:rPr lang="es-ES_tradnl" sz="4000" spc="-30" dirty="0" err="1"/>
              <a:t>Follow</a:t>
            </a:r>
            <a:r>
              <a:rPr lang="es-ES_tradnl" sz="4000" spc="-30" dirty="0"/>
              <a:t>-up </a:t>
            </a:r>
            <a:r>
              <a:rPr lang="es-ES_tradnl" sz="4000" spc="-30" dirty="0" err="1"/>
              <a:t>of</a:t>
            </a:r>
            <a:r>
              <a:rPr lang="es-ES_tradnl" sz="4000" spc="-30" dirty="0"/>
              <a:t> use</a:t>
            </a:r>
          </a:p>
          <a:p>
            <a:endParaRPr lang="es-ES_tradnl" sz="3600" dirty="0"/>
          </a:p>
          <a:p>
            <a:r>
              <a:rPr lang="en-US" sz="3600" b="0" dirty="0"/>
              <a:t>Follow-up actions to monitor use of evaluations are recommended. They can nudge policy-makers towards using evidence and help identify new evaluation needs. Besides that, data gathered should be used by evaluating bodies to design improvement strategies.</a:t>
            </a:r>
            <a:endParaRPr lang="en-US" sz="4000" dirty="0"/>
          </a:p>
        </p:txBody>
      </p:sp>
      <p:sp>
        <p:nvSpPr>
          <p:cNvPr id="48" name="Marcador de contenido 3">
            <a:extLst>
              <a:ext uri="{FF2B5EF4-FFF2-40B4-BE49-F238E27FC236}">
                <a16:creationId xmlns:a16="http://schemas.microsoft.com/office/drawing/2014/main" id="{BAF6BE1F-873B-49B8-B31B-0FC98B647287}"/>
              </a:ext>
            </a:extLst>
          </p:cNvPr>
          <p:cNvSpPr txBox="1">
            <a:spLocks/>
          </p:cNvSpPr>
          <p:nvPr/>
        </p:nvSpPr>
        <p:spPr>
          <a:xfrm>
            <a:off x="1191089" y="25686138"/>
            <a:ext cx="14191424" cy="2839851"/>
          </a:xfrm>
          <a:prstGeom prst="rect">
            <a:avLst/>
          </a:prstGeom>
          <a:ln>
            <a:noFill/>
          </a:ln>
        </p:spPr>
        <p:txBody>
          <a:bodyPr vert="horz" lIns="91440" tIns="45720" rIns="91440" bIns="4572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nSpc>
                <a:spcPct val="100000"/>
              </a:lnSpc>
              <a:spcBef>
                <a:spcPts val="2483"/>
              </a:spcBef>
            </a:pPr>
            <a:r>
              <a:rPr lang="es-ES_tradnl" sz="3600" dirty="0" err="1"/>
              <a:t>Among</a:t>
            </a:r>
            <a:r>
              <a:rPr lang="es-ES_tradnl" sz="3600" dirty="0"/>
              <a:t> </a:t>
            </a:r>
            <a:r>
              <a:rPr lang="es-ES_tradnl" sz="3600" dirty="0" err="1"/>
              <a:t>the</a:t>
            </a:r>
            <a:r>
              <a:rPr lang="es-ES_tradnl" sz="3600" dirty="0"/>
              <a:t> </a:t>
            </a:r>
            <a:r>
              <a:rPr lang="es-ES_tradnl" sz="3600" dirty="0" err="1"/>
              <a:t>evaluations</a:t>
            </a:r>
            <a:r>
              <a:rPr lang="es-ES_tradnl" sz="3600" dirty="0"/>
              <a:t> </a:t>
            </a:r>
            <a:r>
              <a:rPr lang="es-ES_tradnl" sz="3600" dirty="0" err="1"/>
              <a:t>which</a:t>
            </a:r>
            <a:r>
              <a:rPr lang="es-ES_tradnl" sz="3600" dirty="0"/>
              <a:t> </a:t>
            </a:r>
            <a:r>
              <a:rPr lang="es-ES_tradnl" sz="3600" dirty="0" err="1"/>
              <a:t>informed</a:t>
            </a:r>
            <a:r>
              <a:rPr lang="es-ES_tradnl" sz="3600" dirty="0"/>
              <a:t> </a:t>
            </a:r>
            <a:r>
              <a:rPr lang="es-ES_tradnl" sz="3600" dirty="0" err="1"/>
              <a:t>policy-making</a:t>
            </a:r>
            <a:r>
              <a:rPr lang="es-ES_tradnl" sz="3600" dirty="0"/>
              <a:t> </a:t>
            </a:r>
            <a:r>
              <a:rPr lang="es-ES_tradnl" sz="3600" dirty="0" err="1"/>
              <a:t>processes</a:t>
            </a:r>
            <a:r>
              <a:rPr lang="es-ES_tradnl" sz="3600" dirty="0"/>
              <a:t>, 25% </a:t>
            </a:r>
            <a:r>
              <a:rPr lang="es-ES_tradnl" sz="3600" dirty="0" err="1"/>
              <a:t>resulted</a:t>
            </a:r>
            <a:r>
              <a:rPr lang="es-ES_tradnl" sz="3600" dirty="0"/>
              <a:t> in concrete </a:t>
            </a:r>
            <a:r>
              <a:rPr lang="es-ES_tradnl" sz="3600" dirty="0" err="1"/>
              <a:t>changes</a:t>
            </a:r>
            <a:r>
              <a:rPr lang="es-ES_tradnl" sz="3600" dirty="0"/>
              <a:t> </a:t>
            </a:r>
            <a:r>
              <a:rPr lang="es-ES_tradnl" sz="3600" dirty="0" err="1"/>
              <a:t>to</a:t>
            </a:r>
            <a:r>
              <a:rPr lang="es-ES_tradnl" sz="3600" dirty="0"/>
              <a:t> </a:t>
            </a:r>
            <a:r>
              <a:rPr lang="es-ES_tradnl" sz="3600" dirty="0" err="1"/>
              <a:t>the</a:t>
            </a:r>
            <a:r>
              <a:rPr lang="es-ES_tradnl" sz="3600" dirty="0"/>
              <a:t> </a:t>
            </a:r>
            <a:r>
              <a:rPr lang="es-ES_tradnl" sz="3600" dirty="0" err="1"/>
              <a:t>design</a:t>
            </a:r>
            <a:r>
              <a:rPr lang="es-ES_tradnl" sz="3600" dirty="0"/>
              <a:t> </a:t>
            </a:r>
            <a:r>
              <a:rPr lang="es-ES_tradnl" sz="3600" dirty="0" err="1"/>
              <a:t>of</a:t>
            </a:r>
            <a:r>
              <a:rPr lang="es-ES_tradnl" sz="3600" dirty="0"/>
              <a:t> </a:t>
            </a:r>
            <a:r>
              <a:rPr lang="es-ES_tradnl" sz="3600" dirty="0" err="1"/>
              <a:t>public</a:t>
            </a:r>
            <a:r>
              <a:rPr lang="es-ES_tradnl" sz="3600" dirty="0"/>
              <a:t> </a:t>
            </a:r>
            <a:r>
              <a:rPr lang="es-ES_tradnl" sz="3600" dirty="0" err="1"/>
              <a:t>policies</a:t>
            </a:r>
            <a:r>
              <a:rPr lang="es-ES_tradnl" sz="3600" dirty="0"/>
              <a:t>, </a:t>
            </a:r>
            <a:r>
              <a:rPr lang="es-ES_tradnl" sz="3600" dirty="0" err="1"/>
              <a:t>such</a:t>
            </a:r>
            <a:r>
              <a:rPr lang="es-ES_tradnl" sz="3600" dirty="0"/>
              <a:t> as </a:t>
            </a:r>
            <a:r>
              <a:rPr lang="es-ES_tradnl" sz="3600" dirty="0" err="1"/>
              <a:t>adjusting</a:t>
            </a:r>
            <a:r>
              <a:rPr lang="es-ES_tradnl" sz="3600" dirty="0"/>
              <a:t> </a:t>
            </a:r>
            <a:r>
              <a:rPr lang="es-ES_tradnl" sz="3600" dirty="0" err="1"/>
              <a:t>or</a:t>
            </a:r>
            <a:r>
              <a:rPr lang="es-ES_tradnl" sz="3600" dirty="0"/>
              <a:t> </a:t>
            </a:r>
            <a:r>
              <a:rPr lang="es-ES_tradnl" sz="3600" dirty="0" err="1"/>
              <a:t>replicating</a:t>
            </a:r>
            <a:r>
              <a:rPr lang="es-ES_tradnl" sz="3600" dirty="0"/>
              <a:t> </a:t>
            </a:r>
            <a:r>
              <a:rPr lang="es-ES_tradnl" sz="3600" dirty="0" err="1"/>
              <a:t>the</a:t>
            </a:r>
            <a:r>
              <a:rPr lang="es-ES_tradnl" sz="3600" dirty="0"/>
              <a:t> </a:t>
            </a:r>
            <a:r>
              <a:rPr lang="es-ES_tradnl" sz="3600" dirty="0" err="1"/>
              <a:t>policy</a:t>
            </a:r>
            <a:r>
              <a:rPr lang="es-ES_tradnl" sz="3600" dirty="0"/>
              <a:t> </a:t>
            </a:r>
            <a:r>
              <a:rPr lang="es-ES_tradnl" sz="3600" dirty="0" err="1"/>
              <a:t>or</a:t>
            </a:r>
            <a:r>
              <a:rPr lang="es-ES_tradnl" sz="3600" dirty="0"/>
              <a:t> </a:t>
            </a:r>
            <a:r>
              <a:rPr lang="es-ES_tradnl" sz="3600" dirty="0" err="1"/>
              <a:t>programme</a:t>
            </a:r>
            <a:r>
              <a:rPr lang="es-ES_tradnl" sz="3600" dirty="0"/>
              <a:t>. </a:t>
            </a:r>
            <a:r>
              <a:rPr lang="es-ES_tradnl" sz="3600" dirty="0" err="1"/>
              <a:t>None</a:t>
            </a:r>
            <a:r>
              <a:rPr lang="es-ES_tradnl" sz="3600" dirty="0"/>
              <a:t> </a:t>
            </a:r>
            <a:r>
              <a:rPr lang="es-ES_tradnl" sz="3600" dirty="0" err="1"/>
              <a:t>of</a:t>
            </a:r>
            <a:r>
              <a:rPr lang="es-ES_tradnl" sz="3600" dirty="0"/>
              <a:t> </a:t>
            </a:r>
            <a:r>
              <a:rPr lang="es-ES_tradnl" sz="3600" dirty="0" err="1"/>
              <a:t>the</a:t>
            </a:r>
            <a:r>
              <a:rPr lang="es-ES_tradnl" sz="3600" dirty="0"/>
              <a:t> </a:t>
            </a:r>
            <a:r>
              <a:rPr lang="es-ES_tradnl" sz="3600" dirty="0" err="1"/>
              <a:t>evaluations</a:t>
            </a:r>
            <a:r>
              <a:rPr lang="es-ES_tradnl" sz="3600" dirty="0"/>
              <a:t> </a:t>
            </a:r>
            <a:r>
              <a:rPr lang="es-ES_tradnl" sz="3600" dirty="0" err="1"/>
              <a:t>was</a:t>
            </a:r>
            <a:r>
              <a:rPr lang="es-ES_tradnl" sz="3600" dirty="0"/>
              <a:t> </a:t>
            </a:r>
            <a:r>
              <a:rPr lang="es-ES_tradnl" sz="3600" dirty="0" err="1"/>
              <a:t>found</a:t>
            </a:r>
            <a:r>
              <a:rPr lang="es-ES_tradnl" sz="3600" dirty="0"/>
              <a:t> </a:t>
            </a:r>
            <a:r>
              <a:rPr lang="es-ES_tradnl" sz="3600" dirty="0" err="1"/>
              <a:t>to</a:t>
            </a:r>
            <a:r>
              <a:rPr lang="es-ES_tradnl" sz="3600" dirty="0"/>
              <a:t> </a:t>
            </a:r>
            <a:r>
              <a:rPr lang="es-ES_tradnl" sz="3600" dirty="0" err="1"/>
              <a:t>trigger</a:t>
            </a:r>
            <a:r>
              <a:rPr lang="es-ES_tradnl" sz="3600" dirty="0"/>
              <a:t> </a:t>
            </a:r>
            <a:r>
              <a:rPr lang="es-ES_tradnl" sz="3600" dirty="0" err="1"/>
              <a:t>the</a:t>
            </a:r>
            <a:r>
              <a:rPr lang="es-ES_tradnl" sz="3600" dirty="0"/>
              <a:t> establishment, </a:t>
            </a:r>
            <a:r>
              <a:rPr lang="es-ES_tradnl" sz="3600" dirty="0" err="1"/>
              <a:t>reduction</a:t>
            </a:r>
            <a:r>
              <a:rPr lang="es-ES_tradnl" sz="3600" dirty="0"/>
              <a:t> </a:t>
            </a:r>
            <a:r>
              <a:rPr lang="es-ES_tradnl" sz="3600" dirty="0" err="1"/>
              <a:t>or</a:t>
            </a:r>
            <a:r>
              <a:rPr lang="es-ES_tradnl" sz="3600" dirty="0"/>
              <a:t> </a:t>
            </a:r>
            <a:r>
              <a:rPr lang="es-ES_tradnl" sz="3600" dirty="0" err="1"/>
              <a:t>removal</a:t>
            </a:r>
            <a:r>
              <a:rPr lang="es-ES_tradnl" sz="3600" dirty="0"/>
              <a:t> </a:t>
            </a:r>
            <a:r>
              <a:rPr lang="es-ES_tradnl" sz="3600" dirty="0" err="1"/>
              <a:t>of</a:t>
            </a:r>
            <a:r>
              <a:rPr lang="es-ES_tradnl" sz="3600" dirty="0"/>
              <a:t> a </a:t>
            </a:r>
            <a:r>
              <a:rPr lang="es-ES_tradnl" sz="3600" dirty="0" err="1"/>
              <a:t>policy</a:t>
            </a:r>
            <a:r>
              <a:rPr lang="es-ES_tradnl" sz="3600" dirty="0"/>
              <a:t> </a:t>
            </a:r>
            <a:r>
              <a:rPr lang="es-ES_tradnl" sz="3600" dirty="0" err="1"/>
              <a:t>or</a:t>
            </a:r>
            <a:r>
              <a:rPr lang="es-ES_tradnl" sz="3600" dirty="0"/>
              <a:t> </a:t>
            </a:r>
            <a:r>
              <a:rPr lang="es-ES_tradnl" sz="3600" dirty="0" err="1"/>
              <a:t>programme</a:t>
            </a:r>
            <a:r>
              <a:rPr lang="es-ES_tradnl" sz="3600" dirty="0"/>
              <a:t>.</a:t>
            </a:r>
          </a:p>
        </p:txBody>
      </p:sp>
      <p:grpSp>
        <p:nvGrpSpPr>
          <p:cNvPr id="25" name="Grupo 24">
            <a:extLst>
              <a:ext uri="{FF2B5EF4-FFF2-40B4-BE49-F238E27FC236}">
                <a16:creationId xmlns:a16="http://schemas.microsoft.com/office/drawing/2014/main" id="{31918C26-D400-49F5-A118-D0697CCE04B7}"/>
              </a:ext>
            </a:extLst>
          </p:cNvPr>
          <p:cNvGrpSpPr/>
          <p:nvPr/>
        </p:nvGrpSpPr>
        <p:grpSpPr>
          <a:xfrm>
            <a:off x="15893790" y="21553815"/>
            <a:ext cx="13213475" cy="6965919"/>
            <a:chOff x="15278102" y="20599544"/>
            <a:chExt cx="13213475" cy="6965919"/>
          </a:xfrm>
        </p:grpSpPr>
        <p:graphicFrame>
          <p:nvGraphicFramePr>
            <p:cNvPr id="14" name="Gráfico 13">
              <a:extLst>
                <a:ext uri="{FF2B5EF4-FFF2-40B4-BE49-F238E27FC236}">
                  <a16:creationId xmlns:a16="http://schemas.microsoft.com/office/drawing/2014/main" id="{F5C27C65-6D43-4751-84CA-2A6EF4258BA5}"/>
                </a:ext>
              </a:extLst>
            </p:cNvPr>
            <p:cNvGraphicFramePr/>
            <p:nvPr>
              <p:extLst>
                <p:ext uri="{D42A27DB-BD31-4B8C-83A1-F6EECF244321}">
                  <p14:modId xmlns:p14="http://schemas.microsoft.com/office/powerpoint/2010/main" val="3589663415"/>
                </p:ext>
              </p:extLst>
            </p:nvPr>
          </p:nvGraphicFramePr>
          <p:xfrm>
            <a:off x="22402413" y="20599544"/>
            <a:ext cx="6089164" cy="6965919"/>
          </p:xfrm>
          <a:graphic>
            <a:graphicData uri="http://schemas.openxmlformats.org/drawingml/2006/chart">
              <c:chart xmlns:c="http://schemas.openxmlformats.org/drawingml/2006/chart" xmlns:r="http://schemas.openxmlformats.org/officeDocument/2006/relationships" r:id="rId2"/>
            </a:graphicData>
          </a:graphic>
        </p:graphicFrame>
        <p:sp>
          <p:nvSpPr>
            <p:cNvPr id="49" name="Marcador de contenido 4">
              <a:extLst>
                <a:ext uri="{FF2B5EF4-FFF2-40B4-BE49-F238E27FC236}">
                  <a16:creationId xmlns:a16="http://schemas.microsoft.com/office/drawing/2014/main" id="{6E873765-2E79-4449-BD1F-CDFED8230E99}"/>
                </a:ext>
              </a:extLst>
            </p:cNvPr>
            <p:cNvSpPr txBox="1">
              <a:spLocks/>
            </p:cNvSpPr>
            <p:nvPr/>
          </p:nvSpPr>
          <p:spPr>
            <a:xfrm>
              <a:off x="15596891" y="21148742"/>
              <a:ext cx="6805520" cy="1931171"/>
            </a:xfrm>
            <a:prstGeom prst="rect">
              <a:avLst/>
            </a:prstGeom>
          </p:spPr>
          <p:txBody>
            <a:bodyPr vert="horz" lIns="91440" tIns="45720" rIns="91440" bIns="4572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r"/>
              <a:r>
                <a:rPr lang="es-ES_tradnl" sz="2800" dirty="0" err="1"/>
                <a:t>Evaluation</a:t>
              </a:r>
              <a:r>
                <a:rPr lang="es-ES_tradnl" sz="2800" dirty="0"/>
                <a:t> </a:t>
              </a:r>
              <a:r>
                <a:rPr lang="es-ES_tradnl" sz="2800" dirty="0" err="1"/>
                <a:t>capacity-building</a:t>
              </a:r>
              <a:r>
                <a:rPr lang="es-ES_tradnl" sz="2800" dirty="0"/>
                <a:t> (</a:t>
              </a:r>
              <a:r>
                <a:rPr lang="es-ES_tradnl" sz="2800" dirty="0" err="1"/>
                <a:t>changes</a:t>
              </a:r>
              <a:r>
                <a:rPr lang="es-ES_tradnl" sz="2800" dirty="0"/>
                <a:t> in </a:t>
              </a:r>
              <a:r>
                <a:rPr lang="es-ES_tradnl" sz="2800" dirty="0" err="1"/>
                <a:t>attitudes</a:t>
              </a:r>
              <a:r>
                <a:rPr lang="es-ES_tradnl" sz="2800" dirty="0"/>
                <a:t>, </a:t>
              </a:r>
              <a:r>
                <a:rPr lang="es-ES_tradnl" sz="2800" dirty="0" err="1"/>
                <a:t>knowledge</a:t>
              </a:r>
              <a:r>
                <a:rPr lang="es-ES_tradnl" sz="2800" dirty="0"/>
                <a:t>, </a:t>
              </a:r>
              <a:r>
                <a:rPr lang="es-ES_tradnl" sz="2800" dirty="0" err="1"/>
                <a:t>proceedings</a:t>
              </a:r>
              <a:r>
                <a:rPr lang="es-ES_tradnl" sz="2800" dirty="0"/>
                <a:t>, </a:t>
              </a:r>
              <a:r>
                <a:rPr lang="es-ES_tradnl" sz="2800" dirty="0" err="1"/>
                <a:t>institutions</a:t>
              </a:r>
              <a:r>
                <a:rPr lang="es-ES_tradnl" sz="2800" dirty="0"/>
                <a:t>…)</a:t>
              </a:r>
              <a:endParaRPr lang="es-ES_tradnl" sz="3600" dirty="0"/>
            </a:p>
          </p:txBody>
        </p:sp>
        <p:sp>
          <p:nvSpPr>
            <p:cNvPr id="50" name="Marcador de contenido 4">
              <a:extLst>
                <a:ext uri="{FF2B5EF4-FFF2-40B4-BE49-F238E27FC236}">
                  <a16:creationId xmlns:a16="http://schemas.microsoft.com/office/drawing/2014/main" id="{8AF0E371-262E-4C0B-8B2A-5DD971CD82AA}"/>
                </a:ext>
              </a:extLst>
            </p:cNvPr>
            <p:cNvSpPr txBox="1">
              <a:spLocks/>
            </p:cNvSpPr>
            <p:nvPr/>
          </p:nvSpPr>
          <p:spPr>
            <a:xfrm>
              <a:off x="15869583" y="23060958"/>
              <a:ext cx="6532827" cy="940408"/>
            </a:xfrm>
            <a:prstGeom prst="rect">
              <a:avLst/>
            </a:prstGeom>
          </p:spPr>
          <p:txBody>
            <a:bodyPr vert="horz" lIns="91440" tIns="45720" rIns="91440" bIns="45720" rtlCol="0">
              <a:no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r"/>
              <a:r>
                <a:rPr lang="es-ES_tradnl" sz="2800" dirty="0" err="1"/>
                <a:t>Improvements</a:t>
              </a:r>
              <a:r>
                <a:rPr lang="es-ES_tradnl" sz="2800" dirty="0"/>
                <a:t> in </a:t>
              </a:r>
              <a:r>
                <a:rPr lang="es-ES_tradnl" sz="2800" dirty="0" err="1"/>
                <a:t>information</a:t>
              </a:r>
              <a:r>
                <a:rPr lang="es-ES_tradnl" sz="2800" dirty="0"/>
                <a:t> </a:t>
              </a:r>
              <a:r>
                <a:rPr lang="es-ES_tradnl" sz="2800" dirty="0" err="1"/>
                <a:t>systems</a:t>
              </a:r>
              <a:endParaRPr lang="es-ES_tradnl" sz="2800" dirty="0"/>
            </a:p>
          </p:txBody>
        </p:sp>
        <p:sp>
          <p:nvSpPr>
            <p:cNvPr id="51" name="Marcador de contenido 4">
              <a:extLst>
                <a:ext uri="{FF2B5EF4-FFF2-40B4-BE49-F238E27FC236}">
                  <a16:creationId xmlns:a16="http://schemas.microsoft.com/office/drawing/2014/main" id="{BC3CE94D-38EE-4C92-BF6A-ACEB2C09391E}"/>
                </a:ext>
              </a:extLst>
            </p:cNvPr>
            <p:cNvSpPr txBox="1">
              <a:spLocks/>
            </p:cNvSpPr>
            <p:nvPr/>
          </p:nvSpPr>
          <p:spPr>
            <a:xfrm>
              <a:off x="15278102" y="24714957"/>
              <a:ext cx="7019003" cy="802593"/>
            </a:xfrm>
            <a:prstGeom prst="rect">
              <a:avLst/>
            </a:prstGeom>
          </p:spPr>
          <p:txBody>
            <a:bodyPr vert="horz" lIns="91440" tIns="45720" rIns="91440" bIns="45720" rtlCol="0">
              <a:norm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r"/>
              <a:r>
                <a:rPr lang="es-ES_tradnl" sz="2800" dirty="0" err="1"/>
                <a:t>Realization</a:t>
              </a:r>
              <a:r>
                <a:rPr lang="es-ES_tradnl" sz="2800" dirty="0"/>
                <a:t> </a:t>
              </a:r>
              <a:r>
                <a:rPr lang="es-ES_tradnl" sz="2800" dirty="0" err="1"/>
                <a:t>of</a:t>
              </a:r>
              <a:r>
                <a:rPr lang="es-ES_tradnl" sz="2800" dirty="0"/>
                <a:t> </a:t>
              </a:r>
              <a:r>
                <a:rPr lang="es-ES_tradnl" sz="2800" dirty="0" err="1"/>
                <a:t>further</a:t>
              </a:r>
              <a:r>
                <a:rPr lang="es-ES_tradnl" sz="2800" dirty="0"/>
                <a:t> </a:t>
              </a:r>
              <a:r>
                <a:rPr lang="es-ES_tradnl" sz="2800" dirty="0" err="1"/>
                <a:t>evaluations</a:t>
              </a:r>
              <a:endParaRPr lang="es-ES_tradnl" sz="2800" dirty="0"/>
            </a:p>
          </p:txBody>
        </p:sp>
        <p:sp>
          <p:nvSpPr>
            <p:cNvPr id="52" name="Marcador de contenido 4">
              <a:extLst>
                <a:ext uri="{FF2B5EF4-FFF2-40B4-BE49-F238E27FC236}">
                  <a16:creationId xmlns:a16="http://schemas.microsoft.com/office/drawing/2014/main" id="{428742E3-1817-4F2F-A825-2A84BF21A931}"/>
                </a:ext>
              </a:extLst>
            </p:cNvPr>
            <p:cNvSpPr txBox="1">
              <a:spLocks/>
            </p:cNvSpPr>
            <p:nvPr/>
          </p:nvSpPr>
          <p:spPr>
            <a:xfrm>
              <a:off x="15330755" y="26222644"/>
              <a:ext cx="7019003" cy="1262475"/>
            </a:xfrm>
            <a:prstGeom prst="rect">
              <a:avLst/>
            </a:prstGeom>
          </p:spPr>
          <p:txBody>
            <a:bodyPr vert="horz" lIns="91440" tIns="45720" rIns="91440" bIns="45720" rtlCol="0">
              <a:noAutofit/>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gn="r"/>
              <a:r>
                <a:rPr lang="es-ES_tradnl" sz="2800" dirty="0"/>
                <a:t>Use and/</a:t>
              </a:r>
              <a:r>
                <a:rPr lang="es-ES_tradnl" sz="2800" dirty="0" err="1"/>
                <a:t>or</a:t>
              </a:r>
              <a:r>
                <a:rPr lang="es-ES_tradnl" sz="2800" dirty="0"/>
                <a:t> </a:t>
              </a:r>
              <a:r>
                <a:rPr lang="es-ES_tradnl" sz="2800" dirty="0" err="1"/>
                <a:t>influence</a:t>
              </a:r>
              <a:r>
                <a:rPr lang="es-ES_tradnl" sz="2800" dirty="0"/>
                <a:t> </a:t>
              </a:r>
              <a:r>
                <a:rPr lang="es-ES_tradnl" sz="2800" dirty="0" err="1"/>
                <a:t>of</a:t>
              </a:r>
              <a:r>
                <a:rPr lang="es-ES_tradnl" sz="2800" dirty="0"/>
                <a:t> </a:t>
              </a:r>
              <a:r>
                <a:rPr lang="es-ES_tradnl" sz="2800" dirty="0" err="1"/>
                <a:t>the</a:t>
              </a:r>
              <a:r>
                <a:rPr lang="es-ES_tradnl" sz="2800" dirty="0"/>
                <a:t> </a:t>
              </a:r>
              <a:r>
                <a:rPr lang="es-ES_tradnl" sz="2800" dirty="0" err="1"/>
                <a:t>evaluation</a:t>
              </a:r>
              <a:r>
                <a:rPr lang="es-ES_tradnl" sz="2800" dirty="0"/>
                <a:t> in </a:t>
              </a:r>
              <a:r>
                <a:rPr lang="es-ES_tradnl" sz="2800" dirty="0" err="1"/>
                <a:t>other</a:t>
              </a:r>
              <a:r>
                <a:rPr lang="es-ES_tradnl" sz="2800" dirty="0"/>
                <a:t> </a:t>
              </a:r>
              <a:r>
                <a:rPr lang="es-ES_tradnl" sz="2800" dirty="0" err="1"/>
                <a:t>policies</a:t>
              </a:r>
              <a:r>
                <a:rPr lang="es-ES_tradnl" sz="2800" dirty="0"/>
                <a:t> </a:t>
              </a:r>
              <a:r>
                <a:rPr lang="es-ES_tradnl" sz="2800" dirty="0" err="1"/>
                <a:t>or</a:t>
              </a:r>
              <a:r>
                <a:rPr lang="es-ES_tradnl" sz="2800" dirty="0"/>
                <a:t> </a:t>
              </a:r>
              <a:r>
                <a:rPr lang="es-ES_tradnl" sz="2800" dirty="0" err="1"/>
                <a:t>institutions</a:t>
              </a:r>
              <a:endParaRPr lang="es-ES_tradnl" sz="2800" dirty="0"/>
            </a:p>
          </p:txBody>
        </p:sp>
      </p:grpSp>
      <p:grpSp>
        <p:nvGrpSpPr>
          <p:cNvPr id="13" name="Grupo 12">
            <a:extLst>
              <a:ext uri="{FF2B5EF4-FFF2-40B4-BE49-F238E27FC236}">
                <a16:creationId xmlns:a16="http://schemas.microsoft.com/office/drawing/2014/main" id="{740748CF-FCCA-4B70-8F94-5BBDB85B8E56}"/>
              </a:ext>
            </a:extLst>
          </p:cNvPr>
          <p:cNvGrpSpPr/>
          <p:nvPr/>
        </p:nvGrpSpPr>
        <p:grpSpPr>
          <a:xfrm>
            <a:off x="1232607" y="18752967"/>
            <a:ext cx="13824296" cy="6632614"/>
            <a:chOff x="873380" y="18660152"/>
            <a:chExt cx="13824296" cy="6632614"/>
          </a:xfrm>
        </p:grpSpPr>
        <p:sp>
          <p:nvSpPr>
            <p:cNvPr id="53" name="Rectángulo: esquinas redondeadas 52">
              <a:extLst>
                <a:ext uri="{FF2B5EF4-FFF2-40B4-BE49-F238E27FC236}">
                  <a16:creationId xmlns:a16="http://schemas.microsoft.com/office/drawing/2014/main" id="{74A0D675-5254-4FA5-85A7-02E8C72CCBEC}"/>
                </a:ext>
              </a:extLst>
            </p:cNvPr>
            <p:cNvSpPr/>
            <p:nvPr/>
          </p:nvSpPr>
          <p:spPr>
            <a:xfrm>
              <a:off x="877925" y="20725209"/>
              <a:ext cx="10338884" cy="4522877"/>
            </a:xfrm>
            <a:prstGeom prst="roundRect">
              <a:avLst>
                <a:gd name="adj" fmla="val 4212"/>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grpSp>
          <p:nvGrpSpPr>
            <p:cNvPr id="12" name="Grupo 11">
              <a:extLst>
                <a:ext uri="{FF2B5EF4-FFF2-40B4-BE49-F238E27FC236}">
                  <a16:creationId xmlns:a16="http://schemas.microsoft.com/office/drawing/2014/main" id="{4DA5D0E1-2180-45D0-9786-B976986D18E2}"/>
                </a:ext>
              </a:extLst>
            </p:cNvPr>
            <p:cNvGrpSpPr/>
            <p:nvPr/>
          </p:nvGrpSpPr>
          <p:grpSpPr>
            <a:xfrm>
              <a:off x="873380" y="18660152"/>
              <a:ext cx="13824296" cy="6632614"/>
              <a:chOff x="873380" y="18660152"/>
              <a:chExt cx="13824296" cy="6632614"/>
            </a:xfrm>
          </p:grpSpPr>
          <p:sp>
            <p:nvSpPr>
              <p:cNvPr id="54" name="Rectángulo: esquinas redondeadas 53">
                <a:extLst>
                  <a:ext uri="{FF2B5EF4-FFF2-40B4-BE49-F238E27FC236}">
                    <a16:creationId xmlns:a16="http://schemas.microsoft.com/office/drawing/2014/main" id="{FE44A7E2-E8D4-433F-8AB0-14E8C77EEB22}"/>
                  </a:ext>
                </a:extLst>
              </p:cNvPr>
              <p:cNvSpPr/>
              <p:nvPr/>
            </p:nvSpPr>
            <p:spPr>
              <a:xfrm>
                <a:off x="10890168" y="20722411"/>
                <a:ext cx="3807508" cy="4522877"/>
              </a:xfrm>
              <a:prstGeom prst="roundRect">
                <a:avLst>
                  <a:gd name="adj" fmla="val 3502"/>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grpSp>
            <p:nvGrpSpPr>
              <p:cNvPr id="11" name="Grupo 10">
                <a:extLst>
                  <a:ext uri="{FF2B5EF4-FFF2-40B4-BE49-F238E27FC236}">
                    <a16:creationId xmlns:a16="http://schemas.microsoft.com/office/drawing/2014/main" id="{96EEA8BF-CCDB-43BE-ABD6-0AA8F4578D1E}"/>
                  </a:ext>
                </a:extLst>
              </p:cNvPr>
              <p:cNvGrpSpPr/>
              <p:nvPr/>
            </p:nvGrpSpPr>
            <p:grpSpPr>
              <a:xfrm>
                <a:off x="873380" y="18660152"/>
                <a:ext cx="13814171" cy="6632614"/>
                <a:chOff x="873380" y="18660152"/>
                <a:chExt cx="13814171" cy="6632614"/>
              </a:xfrm>
            </p:grpSpPr>
            <p:grpSp>
              <p:nvGrpSpPr>
                <p:cNvPr id="20" name="Grupo 19">
                  <a:extLst>
                    <a:ext uri="{FF2B5EF4-FFF2-40B4-BE49-F238E27FC236}">
                      <a16:creationId xmlns:a16="http://schemas.microsoft.com/office/drawing/2014/main" id="{B270F875-8253-4BD2-B4B9-63B111FC5AFC}"/>
                    </a:ext>
                  </a:extLst>
                </p:cNvPr>
                <p:cNvGrpSpPr/>
                <p:nvPr/>
              </p:nvGrpSpPr>
              <p:grpSpPr>
                <a:xfrm>
                  <a:off x="873380" y="18660152"/>
                  <a:ext cx="13814171" cy="6435534"/>
                  <a:chOff x="15549149" y="12130113"/>
                  <a:chExt cx="13814171" cy="6435534"/>
                </a:xfrm>
              </p:grpSpPr>
              <p:sp>
                <p:nvSpPr>
                  <p:cNvPr id="3" name="Rectángulo: esquinas redondeadas 2">
                    <a:extLst>
                      <a:ext uri="{FF2B5EF4-FFF2-40B4-BE49-F238E27FC236}">
                        <a16:creationId xmlns:a16="http://schemas.microsoft.com/office/drawing/2014/main" id="{7AF22376-9EF5-4BAB-8853-2FF82EF60859}"/>
                      </a:ext>
                    </a:extLst>
                  </p:cNvPr>
                  <p:cNvSpPr/>
                  <p:nvPr/>
                </p:nvSpPr>
                <p:spPr>
                  <a:xfrm>
                    <a:off x="15549149" y="12130113"/>
                    <a:ext cx="13814170" cy="6433259"/>
                  </a:xfrm>
                  <a:prstGeom prst="roundRect">
                    <a:avLst>
                      <a:gd name="adj" fmla="val 2088"/>
                    </a:avLst>
                  </a:prstGeom>
                  <a:solidFill>
                    <a:schemeClr val="tx2">
                      <a:lumMod val="10000"/>
                      <a:lumOff val="90000"/>
                    </a:schemeClr>
                  </a:solidFill>
                  <a:ln>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1" name="Rectángulo: esquinas redondeadas 40">
                    <a:extLst>
                      <a:ext uri="{FF2B5EF4-FFF2-40B4-BE49-F238E27FC236}">
                        <a16:creationId xmlns:a16="http://schemas.microsoft.com/office/drawing/2014/main" id="{FDDAE743-46CD-4E34-B871-F8026EAD834D}"/>
                      </a:ext>
                    </a:extLst>
                  </p:cNvPr>
                  <p:cNvSpPr/>
                  <p:nvPr/>
                </p:nvSpPr>
                <p:spPr>
                  <a:xfrm>
                    <a:off x="25896207" y="14040495"/>
                    <a:ext cx="3467113" cy="4522877"/>
                  </a:xfrm>
                  <a:prstGeom prst="roundRect">
                    <a:avLst>
                      <a:gd name="adj" fmla="val 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0" name="Rectángulo: esquinas redondeadas 39">
                    <a:extLst>
                      <a:ext uri="{FF2B5EF4-FFF2-40B4-BE49-F238E27FC236}">
                        <a16:creationId xmlns:a16="http://schemas.microsoft.com/office/drawing/2014/main" id="{E9679B25-B370-4155-9F76-E7FCF59D14D8}"/>
                      </a:ext>
                    </a:extLst>
                  </p:cNvPr>
                  <p:cNvSpPr/>
                  <p:nvPr/>
                </p:nvSpPr>
                <p:spPr>
                  <a:xfrm>
                    <a:off x="15550065" y="14042770"/>
                    <a:ext cx="10338884" cy="4522877"/>
                  </a:xfrm>
                  <a:prstGeom prst="roundRect">
                    <a:avLst>
                      <a:gd name="adj" fmla="val 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5" name="Rectángulo 14">
                    <a:extLst>
                      <a:ext uri="{FF2B5EF4-FFF2-40B4-BE49-F238E27FC236}">
                        <a16:creationId xmlns:a16="http://schemas.microsoft.com/office/drawing/2014/main" id="{85053130-9A77-4125-9901-0E1E3D66F32C}"/>
                      </a:ext>
                    </a:extLst>
                  </p:cNvPr>
                  <p:cNvSpPr/>
                  <p:nvPr/>
                </p:nvSpPr>
                <p:spPr>
                  <a:xfrm>
                    <a:off x="15868651" y="12638315"/>
                    <a:ext cx="11525250" cy="1045855"/>
                  </a:xfrm>
                  <a:prstGeom prst="rect">
                    <a:avLst/>
                  </a:prstGeom>
                  <a:solidFill>
                    <a:srgbClr val="0A3C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a:t>32 </a:t>
                    </a:r>
                    <a:r>
                      <a:rPr lang="ca-ES" sz="2400" dirty="0" err="1"/>
                      <a:t>evaluations</a:t>
                    </a:r>
                    <a:r>
                      <a:rPr lang="ca-ES" sz="2400" dirty="0"/>
                      <a:t> </a:t>
                    </a:r>
                    <a:r>
                      <a:rPr lang="ca-ES" sz="2400" dirty="0" err="1"/>
                      <a:t>carried</a:t>
                    </a:r>
                    <a:r>
                      <a:rPr lang="ca-ES" sz="2400" dirty="0"/>
                      <a:t> </a:t>
                    </a:r>
                    <a:r>
                      <a:rPr lang="ca-ES" sz="2400" dirty="0" err="1"/>
                      <a:t>out</a:t>
                    </a:r>
                    <a:endParaRPr lang="ca-ES" sz="2400" dirty="0"/>
                  </a:p>
                </p:txBody>
              </p:sp>
              <p:sp>
                <p:nvSpPr>
                  <p:cNvPr id="29" name="Rectángulo 28">
                    <a:extLst>
                      <a:ext uri="{FF2B5EF4-FFF2-40B4-BE49-F238E27FC236}">
                        <a16:creationId xmlns:a16="http://schemas.microsoft.com/office/drawing/2014/main" id="{08C2F59A-5901-4690-816E-D41A06337BB4}"/>
                      </a:ext>
                    </a:extLst>
                  </p:cNvPr>
                  <p:cNvSpPr/>
                  <p:nvPr/>
                </p:nvSpPr>
                <p:spPr>
                  <a:xfrm>
                    <a:off x="15868650" y="14453571"/>
                    <a:ext cx="10027231" cy="104585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a:t>28 </a:t>
                    </a:r>
                    <a:r>
                      <a:rPr lang="ca-ES" sz="2400" dirty="0" err="1"/>
                      <a:t>evaluations</a:t>
                    </a:r>
                    <a:r>
                      <a:rPr lang="ca-ES" sz="2400" dirty="0"/>
                      <a:t> </a:t>
                    </a:r>
                    <a:r>
                      <a:rPr lang="ca-ES" sz="2400" dirty="0" err="1"/>
                      <a:t>used</a:t>
                    </a:r>
                    <a:r>
                      <a:rPr lang="ca-ES" sz="2400" dirty="0"/>
                      <a:t> </a:t>
                    </a:r>
                    <a:r>
                      <a:rPr lang="ca-ES" sz="2400" dirty="0">
                        <a:solidFill>
                          <a:schemeClr val="bg1"/>
                        </a:solidFill>
                      </a:rPr>
                      <a:t>for </a:t>
                    </a:r>
                    <a:r>
                      <a:rPr lang="ca-ES" sz="2400" dirty="0" err="1"/>
                      <a:t>decision-making</a:t>
                    </a:r>
                    <a:r>
                      <a:rPr lang="ca-ES" sz="2400" dirty="0"/>
                      <a:t> (88%)</a:t>
                    </a:r>
                  </a:p>
                </p:txBody>
              </p:sp>
              <p:sp>
                <p:nvSpPr>
                  <p:cNvPr id="30" name="Rectángulo 29">
                    <a:extLst>
                      <a:ext uri="{FF2B5EF4-FFF2-40B4-BE49-F238E27FC236}">
                        <a16:creationId xmlns:a16="http://schemas.microsoft.com/office/drawing/2014/main" id="{8D322A27-9B34-4CA5-82E8-D081147A9ED5}"/>
                      </a:ext>
                    </a:extLst>
                  </p:cNvPr>
                  <p:cNvSpPr/>
                  <p:nvPr/>
                </p:nvSpPr>
                <p:spPr>
                  <a:xfrm>
                    <a:off x="25895884" y="14453571"/>
                    <a:ext cx="1452296" cy="104585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a:t>4 (12%)</a:t>
                    </a:r>
                  </a:p>
                </p:txBody>
              </p:sp>
              <p:sp>
                <p:nvSpPr>
                  <p:cNvPr id="34" name="Rectángulo 33">
                    <a:extLst>
                      <a:ext uri="{FF2B5EF4-FFF2-40B4-BE49-F238E27FC236}">
                        <a16:creationId xmlns:a16="http://schemas.microsoft.com/office/drawing/2014/main" id="{6D43AC47-5C4A-4855-AE10-96BF0368C652}"/>
                      </a:ext>
                    </a:extLst>
                  </p:cNvPr>
                  <p:cNvSpPr/>
                  <p:nvPr/>
                </p:nvSpPr>
                <p:spPr>
                  <a:xfrm>
                    <a:off x="15868651" y="16264322"/>
                    <a:ext cx="7562849" cy="104585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a:t>21 </a:t>
                    </a:r>
                    <a:r>
                      <a:rPr lang="ca-ES" sz="2400" dirty="0" err="1"/>
                      <a:t>evaluations</a:t>
                    </a:r>
                    <a:r>
                      <a:rPr lang="ca-ES" sz="2400" dirty="0"/>
                      <a:t> </a:t>
                    </a:r>
                    <a:r>
                      <a:rPr lang="ca-ES" sz="2400" dirty="0" err="1"/>
                      <a:t>used</a:t>
                    </a:r>
                    <a:r>
                      <a:rPr lang="ca-ES" sz="2400" dirty="0"/>
                      <a:t> for </a:t>
                    </a:r>
                    <a:r>
                      <a:rPr lang="ca-ES" sz="2400" dirty="0" err="1"/>
                      <a:t>information</a:t>
                    </a:r>
                    <a:r>
                      <a:rPr lang="ca-ES" sz="2400" dirty="0"/>
                      <a:t> </a:t>
                    </a:r>
                    <a:r>
                      <a:rPr lang="ca-ES" sz="2400" dirty="0" err="1"/>
                      <a:t>purposes</a:t>
                    </a:r>
                    <a:r>
                      <a:rPr lang="ca-ES" sz="2400" dirty="0"/>
                      <a:t> (88%)</a:t>
                    </a:r>
                  </a:p>
                </p:txBody>
              </p:sp>
              <p:sp>
                <p:nvSpPr>
                  <p:cNvPr id="35" name="Rectángulo 34">
                    <a:extLst>
                      <a:ext uri="{FF2B5EF4-FFF2-40B4-BE49-F238E27FC236}">
                        <a16:creationId xmlns:a16="http://schemas.microsoft.com/office/drawing/2014/main" id="{455F412E-BAC0-4350-8AC3-28F301041AB6}"/>
                      </a:ext>
                    </a:extLst>
                  </p:cNvPr>
                  <p:cNvSpPr/>
                  <p:nvPr/>
                </p:nvSpPr>
                <p:spPr>
                  <a:xfrm>
                    <a:off x="23431500" y="16264321"/>
                    <a:ext cx="2450985" cy="104585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400" dirty="0"/>
                      <a:t>7 (25%)</a:t>
                    </a:r>
                  </a:p>
                </p:txBody>
              </p:sp>
              <p:sp>
                <p:nvSpPr>
                  <p:cNvPr id="17" name="CuadroTexto 16">
                    <a:extLst>
                      <a:ext uri="{FF2B5EF4-FFF2-40B4-BE49-F238E27FC236}">
                        <a16:creationId xmlns:a16="http://schemas.microsoft.com/office/drawing/2014/main" id="{3B84B024-C409-4608-8886-71958171825B}"/>
                      </a:ext>
                    </a:extLst>
                  </p:cNvPr>
                  <p:cNvSpPr txBox="1"/>
                  <p:nvPr/>
                </p:nvSpPr>
                <p:spPr>
                  <a:xfrm>
                    <a:off x="20285242" y="17436195"/>
                    <a:ext cx="5603707" cy="830997"/>
                  </a:xfrm>
                  <a:prstGeom prst="rect">
                    <a:avLst/>
                  </a:prstGeom>
                  <a:noFill/>
                </p:spPr>
                <p:txBody>
                  <a:bodyPr wrap="square" rtlCol="0">
                    <a:spAutoFit/>
                  </a:bodyPr>
                  <a:lstStyle/>
                  <a:p>
                    <a:pPr algn="r"/>
                    <a:r>
                      <a:rPr lang="ca-ES" sz="2400" dirty="0" err="1"/>
                      <a:t>evaluations</a:t>
                    </a:r>
                    <a:r>
                      <a:rPr lang="ca-ES" sz="2400" dirty="0"/>
                      <a:t> </a:t>
                    </a:r>
                    <a:r>
                      <a:rPr lang="ca-ES" sz="2400" dirty="0" err="1"/>
                      <a:t>resulted</a:t>
                    </a:r>
                    <a:r>
                      <a:rPr lang="ca-ES" sz="2400" dirty="0"/>
                      <a:t> in </a:t>
                    </a:r>
                    <a:r>
                      <a:rPr lang="ca-ES" sz="2400" dirty="0" err="1"/>
                      <a:t>changes</a:t>
                    </a:r>
                    <a:r>
                      <a:rPr lang="ca-ES" sz="2400" dirty="0"/>
                      <a:t> to </a:t>
                    </a:r>
                    <a:r>
                      <a:rPr lang="ca-ES" sz="2400" dirty="0" err="1"/>
                      <a:t>the</a:t>
                    </a:r>
                    <a:r>
                      <a:rPr lang="ca-ES" sz="2400" dirty="0"/>
                      <a:t> </a:t>
                    </a:r>
                    <a:r>
                      <a:rPr lang="ca-ES" sz="2400" dirty="0" err="1"/>
                      <a:t>design</a:t>
                    </a:r>
                    <a:r>
                      <a:rPr lang="ca-ES" sz="2400" dirty="0"/>
                      <a:t> of </a:t>
                    </a:r>
                    <a:r>
                      <a:rPr lang="ca-ES" sz="2400" dirty="0" err="1"/>
                      <a:t>public</a:t>
                    </a:r>
                    <a:r>
                      <a:rPr lang="ca-ES" sz="2400" dirty="0"/>
                      <a:t> policies</a:t>
                    </a:r>
                  </a:p>
                </p:txBody>
              </p:sp>
              <p:sp>
                <p:nvSpPr>
                  <p:cNvPr id="39" name="CuadroTexto 38">
                    <a:extLst>
                      <a:ext uri="{FF2B5EF4-FFF2-40B4-BE49-F238E27FC236}">
                        <a16:creationId xmlns:a16="http://schemas.microsoft.com/office/drawing/2014/main" id="{BE574BEF-F163-4287-93BE-930A0334347C}"/>
                      </a:ext>
                    </a:extLst>
                  </p:cNvPr>
                  <p:cNvSpPr txBox="1"/>
                  <p:nvPr/>
                </p:nvSpPr>
                <p:spPr>
                  <a:xfrm>
                    <a:off x="27507698" y="14429817"/>
                    <a:ext cx="1855621" cy="830997"/>
                  </a:xfrm>
                  <a:prstGeom prst="rect">
                    <a:avLst/>
                  </a:prstGeom>
                  <a:noFill/>
                </p:spPr>
                <p:txBody>
                  <a:bodyPr wrap="square" rtlCol="0">
                    <a:spAutoFit/>
                  </a:bodyPr>
                  <a:lstStyle/>
                  <a:p>
                    <a:r>
                      <a:rPr lang="ca-ES" sz="2400" dirty="0" err="1"/>
                      <a:t>evaluations</a:t>
                    </a:r>
                    <a:r>
                      <a:rPr lang="ca-ES" sz="2400" dirty="0">
                        <a:solidFill>
                          <a:schemeClr val="accent2"/>
                        </a:solidFill>
                      </a:rPr>
                      <a:t> </a:t>
                    </a:r>
                    <a:r>
                      <a:rPr lang="ca-ES" sz="2400" dirty="0" err="1"/>
                      <a:t>with</a:t>
                    </a:r>
                    <a:r>
                      <a:rPr lang="ca-ES" sz="2400" dirty="0"/>
                      <a:t> no </a:t>
                    </a:r>
                    <a:r>
                      <a:rPr lang="ca-ES" sz="2400" dirty="0" err="1"/>
                      <a:t>use</a:t>
                    </a:r>
                    <a:endParaRPr lang="ca-ES" sz="2400" dirty="0"/>
                  </a:p>
                </p:txBody>
              </p:sp>
              <p:sp>
                <p:nvSpPr>
                  <p:cNvPr id="18" name="Flecha: a la derecha 17">
                    <a:extLst>
                      <a:ext uri="{FF2B5EF4-FFF2-40B4-BE49-F238E27FC236}">
                        <a16:creationId xmlns:a16="http://schemas.microsoft.com/office/drawing/2014/main" id="{1EE9DCED-68E0-443A-ACF6-C872821CBA15}"/>
                      </a:ext>
                    </a:extLst>
                  </p:cNvPr>
                  <p:cNvSpPr/>
                  <p:nvPr/>
                </p:nvSpPr>
                <p:spPr>
                  <a:xfrm rot="5400000">
                    <a:off x="16372666" y="13906958"/>
                    <a:ext cx="520571" cy="347090"/>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2" name="Flecha: a la derecha 41">
                    <a:extLst>
                      <a:ext uri="{FF2B5EF4-FFF2-40B4-BE49-F238E27FC236}">
                        <a16:creationId xmlns:a16="http://schemas.microsoft.com/office/drawing/2014/main" id="{0C529ED7-3DA2-47DF-A745-3876FD513369}"/>
                      </a:ext>
                    </a:extLst>
                  </p:cNvPr>
                  <p:cNvSpPr/>
                  <p:nvPr/>
                </p:nvSpPr>
                <p:spPr>
                  <a:xfrm rot="5400000">
                    <a:off x="16372666" y="15693330"/>
                    <a:ext cx="520571" cy="347090"/>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6" name="Flecha: a la derecha 45">
                    <a:extLst>
                      <a:ext uri="{FF2B5EF4-FFF2-40B4-BE49-F238E27FC236}">
                        <a16:creationId xmlns:a16="http://schemas.microsoft.com/office/drawing/2014/main" id="{68280879-222D-4B83-A3F3-BD4274F5E37C}"/>
                      </a:ext>
                    </a:extLst>
                  </p:cNvPr>
                  <p:cNvSpPr/>
                  <p:nvPr/>
                </p:nvSpPr>
                <p:spPr>
                  <a:xfrm rot="5400000">
                    <a:off x="24226393" y="15704472"/>
                    <a:ext cx="520571" cy="347090"/>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47" name="Flecha: a la derecha 46">
                    <a:extLst>
                      <a:ext uri="{FF2B5EF4-FFF2-40B4-BE49-F238E27FC236}">
                        <a16:creationId xmlns:a16="http://schemas.microsoft.com/office/drawing/2014/main" id="{36DD605C-EAE5-4A0B-AD63-BC8C200B99FC}"/>
                      </a:ext>
                    </a:extLst>
                  </p:cNvPr>
                  <p:cNvSpPr/>
                  <p:nvPr/>
                </p:nvSpPr>
                <p:spPr>
                  <a:xfrm rot="5400000">
                    <a:off x="26285553" y="13903836"/>
                    <a:ext cx="520571" cy="34709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grpSp>
            <p:sp>
              <p:nvSpPr>
                <p:cNvPr id="55" name="Rectángulo: esquinas redondeadas 54">
                  <a:extLst>
                    <a:ext uri="{FF2B5EF4-FFF2-40B4-BE49-F238E27FC236}">
                      <a16:creationId xmlns:a16="http://schemas.microsoft.com/office/drawing/2014/main" id="{19A86899-E8AD-4E7B-A056-005DEBBE0FFF}"/>
                    </a:ext>
                  </a:extLst>
                </p:cNvPr>
                <p:cNvSpPr/>
                <p:nvPr/>
              </p:nvSpPr>
              <p:spPr>
                <a:xfrm>
                  <a:off x="2840689" y="24923250"/>
                  <a:ext cx="8380349" cy="369516"/>
                </a:xfrm>
                <a:prstGeom prst="roundRect">
                  <a:avLst>
                    <a:gd name="adj" fmla="val 4212"/>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grpSp>
        </p:grpSp>
      </p:grpSp>
      <p:pic>
        <p:nvPicPr>
          <p:cNvPr id="27" name="Imagen 26">
            <a:extLst>
              <a:ext uri="{FF2B5EF4-FFF2-40B4-BE49-F238E27FC236}">
                <a16:creationId xmlns:a16="http://schemas.microsoft.com/office/drawing/2014/main" id="{8D92D65F-134C-47F2-880D-FA4B26DED4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870" y="39593446"/>
            <a:ext cx="3602736" cy="2121408"/>
          </a:xfrm>
          <a:prstGeom prst="rect">
            <a:avLst/>
          </a:prstGeom>
        </p:spPr>
      </p:pic>
    </p:spTree>
    <p:extLst>
      <p:ext uri="{BB962C8B-B14F-4D97-AF65-F5344CB8AC3E}">
        <p14:creationId xmlns:p14="http://schemas.microsoft.com/office/powerpoint/2010/main" val="418202717"/>
      </p:ext>
    </p:extLst>
  </p:cSld>
  <p:clrMapOvr>
    <a:masterClrMapping/>
  </p:clrMapOvr>
</p:sld>
</file>

<file path=ppt/theme/theme1.xml><?xml version="1.0" encoding="utf-8"?>
<a:theme xmlns:a="http://schemas.openxmlformats.org/drawingml/2006/main" name="Ivalua.json">
  <a:themeElements>
    <a:clrScheme name="Ivàlua">
      <a:dk1>
        <a:sysClr val="windowText" lastClr="000000"/>
      </a:dk1>
      <a:lt1>
        <a:sysClr val="window" lastClr="FFFFFF"/>
      </a:lt1>
      <a:dk2>
        <a:srgbClr val="002C4B"/>
      </a:dk2>
      <a:lt2>
        <a:srgbClr val="EEECE1"/>
      </a:lt2>
      <a:accent1>
        <a:srgbClr val="4A5C83"/>
      </a:accent1>
      <a:accent2>
        <a:srgbClr val="C0001B"/>
      </a:accent2>
      <a:accent3>
        <a:srgbClr val="74B2C0"/>
      </a:accent3>
      <a:accent4>
        <a:srgbClr val="336853"/>
      </a:accent4>
      <a:accent5>
        <a:srgbClr val="4B8A7C"/>
      </a:accent5>
      <a:accent6>
        <a:srgbClr val="67AA9E"/>
      </a:accent6>
      <a:hlink>
        <a:srgbClr val="0000FF"/>
      </a:hlink>
      <a:folHlink>
        <a:srgbClr val="800080"/>
      </a:folHlink>
    </a:clrScheme>
    <a:fontScheme name="Ivàlua">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 id="{39ABEBEE-5305-4C41-B677-E2CFCBA2E578}" vid="{84C8B477-DA1E-4158-913A-7566B165CB0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D927C5F7947B4AA9A01B44DE9754A1" ma:contentTypeVersion="10" ma:contentTypeDescription="Crea un document nou" ma:contentTypeScope="" ma:versionID="6663865dfcd9e0c519c2bd88e6c218fb">
  <xsd:schema xmlns:xsd="http://www.w3.org/2001/XMLSchema" xmlns:xs="http://www.w3.org/2001/XMLSchema" xmlns:p="http://schemas.microsoft.com/office/2006/metadata/properties" xmlns:ns2="5a89d81b-3191-46dc-ac09-5509665b950d" xmlns:ns3="67c4e9ea-4f8d-416c-82bb-6bead99527f5" targetNamespace="http://schemas.microsoft.com/office/2006/metadata/properties" ma:root="true" ma:fieldsID="4604b5dff8688ad4467afc0cd3a454af" ns2:_="" ns3:_="">
    <xsd:import namespace="5a89d81b-3191-46dc-ac09-5509665b950d"/>
    <xsd:import namespace="67c4e9ea-4f8d-416c-82bb-6bead99527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9d81b-3191-46dc-ac09-5509665b95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c4e9ea-4f8d-416c-82bb-6bead99527f5" elementFormDefault="qualified">
    <xsd:import namespace="http://schemas.microsoft.com/office/2006/documentManagement/types"/>
    <xsd:import namespace="http://schemas.microsoft.com/office/infopath/2007/PartnerControls"/>
    <xsd:element name="SharedWithUsers" ma:index="14"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 compartit amb detal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F7B4D2-E6FC-43E0-BA19-DD59526514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9d81b-3191-46dc-ac09-5509665b950d"/>
    <ds:schemaRef ds:uri="67c4e9ea-4f8d-416c-82bb-6bead99527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1CA9F2-6E7B-4913-8283-AE973CAF3A67}">
  <ds:schemaRefs>
    <ds:schemaRef ds:uri="http://www.w3.org/XML/1998/namespace"/>
    <ds:schemaRef ds:uri="http://purl.org/dc/dcmitype/"/>
    <ds:schemaRef ds:uri="5a89d81b-3191-46dc-ac09-5509665b950d"/>
    <ds:schemaRef ds:uri="http://purl.org/dc/elements/1.1/"/>
    <ds:schemaRef ds:uri="http://purl.org/dc/terms/"/>
    <ds:schemaRef ds:uri="67c4e9ea-4f8d-416c-82bb-6bead99527f5"/>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F1F7426-5E72-4572-84EC-5EB72FE6A4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Plantilla pòster congrés APPAM inicial</Template>
  <TotalTime>40</TotalTime>
  <Words>565</Words>
  <Application>Microsoft Office PowerPoint</Application>
  <PresentationFormat>Personalizado</PresentationFormat>
  <Paragraphs>50</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Noticia Text</vt:lpstr>
      <vt:lpstr>Roboto</vt:lpstr>
      <vt:lpstr>Roboto Light</vt:lpstr>
      <vt:lpstr>Ivalua.json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 chavez</dc:creator>
  <cp:lastModifiedBy>Nuria NC. Comas</cp:lastModifiedBy>
  <cp:revision>7</cp:revision>
  <dcterms:created xsi:type="dcterms:W3CDTF">2019-07-08T06:40:16Z</dcterms:created>
  <dcterms:modified xsi:type="dcterms:W3CDTF">2019-07-25T09:09:49Z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0x010100C0D927C5F7947B4AA9A01B44DE9754A1</vt:lpwstr>
  </property>
</Properties>
</file>