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6"/>
  </p:notesMasterIdLst>
  <p:sldIdLst>
    <p:sldId id="261" r:id="rId5"/>
  </p:sldIdLst>
  <p:sldSz cx="30275213" cy="4280376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Kirchner Sala" initials="LKS" lastIdx="5" clrIdx="0">
    <p:extLst>
      <p:ext uri="{19B8F6BF-5375-455C-9EA6-DF929625EA0E}">
        <p15:presenceInfo xmlns:p15="http://schemas.microsoft.com/office/powerpoint/2012/main" userId="S::laura.kirchner@ivalua.cat::09c03b46-6e44-4227-b2e1-4c3c4d98c5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A3C5C"/>
    <a:srgbClr val="D8DDE9"/>
    <a:srgbClr val="4A5C83"/>
    <a:srgbClr val="00355D"/>
    <a:srgbClr val="CE07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BE3C0B-B713-4DA3-8ABA-7AF3F599B286}" v="4" dt="2019-07-23T12:02:48.957"/>
    <p1510:client id="{C4306CE7-2873-4730-BBAE-3E88A96256F0}" v="766" dt="2019-07-23T15:54:40.822"/>
    <p1510:client id="{ED7CCC5E-D5CD-46CD-8559-B26C568A1E47}" v="15" dt="2019-07-24T10:20:27.39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14" autoAdjust="0"/>
    <p:restoredTop sz="94368" autoAdjust="0"/>
  </p:normalViewPr>
  <p:slideViewPr>
    <p:cSldViewPr snapToGrid="0">
      <p:cViewPr>
        <p:scale>
          <a:sx n="30" d="100"/>
          <a:sy n="30" d="100"/>
        </p:scale>
        <p:origin x="24" y="-3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as Llopart, Jordi" userId="b19b1fde-68a6-458f-90cc-35715aea81fa" providerId="ADAL" clId="{75BE3C0B-B713-4DA3-8ABA-7AF3F599B286}"/>
    <pc:docChg chg="undo custSel modSld">
      <pc:chgData name="Miras Llopart, Jordi" userId="b19b1fde-68a6-458f-90cc-35715aea81fa" providerId="ADAL" clId="{75BE3C0B-B713-4DA3-8ABA-7AF3F599B286}" dt="2019-07-23T12:02:48.957" v="3" actId="1035"/>
      <pc:docMkLst>
        <pc:docMk/>
      </pc:docMkLst>
      <pc:sldChg chg="modSp">
        <pc:chgData name="Miras Llopart, Jordi" userId="b19b1fde-68a6-458f-90cc-35715aea81fa" providerId="ADAL" clId="{75BE3C0B-B713-4DA3-8ABA-7AF3F599B286}" dt="2019-07-23T12:02:48.957" v="3" actId="1035"/>
        <pc:sldMkLst>
          <pc:docMk/>
          <pc:sldMk cId="2125338590" sldId="261"/>
        </pc:sldMkLst>
        <pc:spChg chg="mod">
          <ac:chgData name="Miras Llopart, Jordi" userId="b19b1fde-68a6-458f-90cc-35715aea81fa" providerId="ADAL" clId="{75BE3C0B-B713-4DA3-8ABA-7AF3F599B286}" dt="2019-07-23T11:48:50.063" v="2" actId="948"/>
          <ac:spMkLst>
            <pc:docMk/>
            <pc:sldMk cId="2125338590" sldId="261"/>
            <ac:spMk id="7" creationId="{00000000-0000-0000-0000-000000000000}"/>
          </ac:spMkLst>
        </pc:spChg>
        <pc:spChg chg="mod">
          <ac:chgData name="Miras Llopart, Jordi" userId="b19b1fde-68a6-458f-90cc-35715aea81fa" providerId="ADAL" clId="{75BE3C0B-B713-4DA3-8ABA-7AF3F599B286}" dt="2019-07-23T12:02:48.957" v="3" actId="1035"/>
          <ac:spMkLst>
            <pc:docMk/>
            <pc:sldMk cId="2125338590" sldId="261"/>
            <ac:spMk id="96" creationId="{F27875DC-20D2-4A1C-8E00-C62D2061B8B2}"/>
          </ac:spMkLst>
        </pc:spChg>
      </pc:sldChg>
    </pc:docChg>
  </pc:docChgLst>
  <pc:docChgLst>
    <pc:chgData name="Laura Kirchner Sala" userId="09c03b46-6e44-4227-b2e1-4c3c4d98c523" providerId="ADAL" clId="{ED7CCC5E-D5CD-46CD-8559-B26C568A1E47}"/>
    <pc:docChg chg="custSel modSld">
      <pc:chgData name="Laura Kirchner Sala" userId="09c03b46-6e44-4227-b2e1-4c3c4d98c523" providerId="ADAL" clId="{ED7CCC5E-D5CD-46CD-8559-B26C568A1E47}" dt="2019-07-24T10:20:27.393" v="119"/>
      <pc:docMkLst>
        <pc:docMk/>
      </pc:docMkLst>
      <pc:sldChg chg="modSp addCm delCm modCm">
        <pc:chgData name="Laura Kirchner Sala" userId="09c03b46-6e44-4227-b2e1-4c3c4d98c523" providerId="ADAL" clId="{ED7CCC5E-D5CD-46CD-8559-B26C568A1E47}" dt="2019-07-24T10:20:27.393" v="119"/>
        <pc:sldMkLst>
          <pc:docMk/>
          <pc:sldMk cId="2125338590" sldId="261"/>
        </pc:sldMkLst>
        <pc:spChg chg="mod">
          <ac:chgData name="Laura Kirchner Sala" userId="09c03b46-6e44-4227-b2e1-4c3c4d98c523" providerId="ADAL" clId="{ED7CCC5E-D5CD-46CD-8559-B26C568A1E47}" dt="2019-07-24T09:49:57.599" v="9" actId="20577"/>
          <ac:spMkLst>
            <pc:docMk/>
            <pc:sldMk cId="2125338590" sldId="261"/>
            <ac:spMk id="3" creationId="{00000000-0000-0000-0000-000000000000}"/>
          </ac:spMkLst>
        </pc:spChg>
        <pc:spChg chg="mod">
          <ac:chgData name="Laura Kirchner Sala" userId="09c03b46-6e44-4227-b2e1-4c3c4d98c523" providerId="ADAL" clId="{ED7CCC5E-D5CD-46CD-8559-B26C568A1E47}" dt="2019-07-24T10:18:16.266" v="94" actId="20577"/>
          <ac:spMkLst>
            <pc:docMk/>
            <pc:sldMk cId="2125338590" sldId="261"/>
            <ac:spMk id="8" creationId="{00000000-0000-0000-0000-000000000000}"/>
          </ac:spMkLst>
        </pc:spChg>
        <pc:spChg chg="mod">
          <ac:chgData name="Laura Kirchner Sala" userId="09c03b46-6e44-4227-b2e1-4c3c4d98c523" providerId="ADAL" clId="{ED7CCC5E-D5CD-46CD-8559-B26C568A1E47}" dt="2019-07-24T10:19:26.865" v="102" actId="20577"/>
          <ac:spMkLst>
            <pc:docMk/>
            <pc:sldMk cId="2125338590" sldId="261"/>
            <ac:spMk id="84" creationId="{AF00DC0E-63AE-4306-ADBA-4B8242F6FC87}"/>
          </ac:spMkLst>
        </pc:spChg>
        <pc:spChg chg="mod">
          <ac:chgData name="Laura Kirchner Sala" userId="09c03b46-6e44-4227-b2e1-4c3c4d98c523" providerId="ADAL" clId="{ED7CCC5E-D5CD-46CD-8559-B26C568A1E47}" dt="2019-07-24T10:20:19.136" v="116" actId="20577"/>
          <ac:spMkLst>
            <pc:docMk/>
            <pc:sldMk cId="2125338590" sldId="261"/>
            <ac:spMk id="120" creationId="{B585A04D-7888-4AF0-B283-7FB9A7C246B6}"/>
          </ac:spMkLst>
        </pc:spChg>
      </pc:sldChg>
    </pc:docChg>
  </pc:docChgLst>
  <pc:docChgLst>
    <pc:chgData name="Comas Lopez, Nuria" userId="32bb8201-6d36-4861-832c-0d941c392c51" providerId="ADAL" clId="{4631FEA9-9F26-4054-9D40-8B52F7E3F5AC}"/>
    <pc:docChg chg="modSld">
      <pc:chgData name="Comas Lopez, Nuria" userId="32bb8201-6d36-4861-832c-0d941c392c51" providerId="ADAL" clId="{4631FEA9-9F26-4054-9D40-8B52F7E3F5AC}" dt="2019-07-19T08:02:48.392" v="19" actId="14100"/>
      <pc:docMkLst>
        <pc:docMk/>
      </pc:docMkLst>
      <pc:sldChg chg="modSp">
        <pc:chgData name="Comas Lopez, Nuria" userId="32bb8201-6d36-4861-832c-0d941c392c51" providerId="ADAL" clId="{4631FEA9-9F26-4054-9D40-8B52F7E3F5AC}" dt="2019-07-19T08:02:48.392" v="19" actId="14100"/>
        <pc:sldMkLst>
          <pc:docMk/>
          <pc:sldMk cId="2125338590" sldId="261"/>
        </pc:sldMkLst>
        <pc:spChg chg="mod">
          <ac:chgData name="Comas Lopez, Nuria" userId="32bb8201-6d36-4861-832c-0d941c392c51" providerId="ADAL" clId="{4631FEA9-9F26-4054-9D40-8B52F7E3F5AC}" dt="2019-07-19T08:01:12.138" v="1" actId="14100"/>
          <ac:spMkLst>
            <pc:docMk/>
            <pc:sldMk cId="2125338590" sldId="261"/>
            <ac:spMk id="61" creationId="{F3C3354B-89B8-426C-BBC6-10F12B02E467}"/>
          </ac:spMkLst>
        </pc:spChg>
        <pc:spChg chg="mod">
          <ac:chgData name="Comas Lopez, Nuria" userId="32bb8201-6d36-4861-832c-0d941c392c51" providerId="ADAL" clId="{4631FEA9-9F26-4054-9D40-8B52F7E3F5AC}" dt="2019-07-19T08:01:36.521" v="7" actId="1035"/>
          <ac:spMkLst>
            <pc:docMk/>
            <pc:sldMk cId="2125338590" sldId="261"/>
            <ac:spMk id="62" creationId="{60310F8A-DAF7-4F65-88BD-5705C53ED2CE}"/>
          </ac:spMkLst>
        </pc:spChg>
        <pc:spChg chg="mod">
          <ac:chgData name="Comas Lopez, Nuria" userId="32bb8201-6d36-4861-832c-0d941c392c51" providerId="ADAL" clId="{4631FEA9-9F26-4054-9D40-8B52F7E3F5AC}" dt="2019-07-19T08:02:48.392" v="19" actId="14100"/>
          <ac:spMkLst>
            <pc:docMk/>
            <pc:sldMk cId="2125338590" sldId="261"/>
            <ac:spMk id="122" creationId="{5828498E-7743-4AAB-8895-53D412D459F2}"/>
          </ac:spMkLst>
        </pc:spChg>
        <pc:spChg chg="mod">
          <ac:chgData name="Comas Lopez, Nuria" userId="32bb8201-6d36-4861-832c-0d941c392c51" providerId="ADAL" clId="{4631FEA9-9F26-4054-9D40-8B52F7E3F5AC}" dt="2019-07-19T08:02:10.749" v="12" actId="1038"/>
          <ac:spMkLst>
            <pc:docMk/>
            <pc:sldMk cId="2125338590" sldId="261"/>
            <ac:spMk id="125" creationId="{2B3712E1-5315-4064-9ACE-59A936C7BD62}"/>
          </ac:spMkLst>
        </pc:spChg>
        <pc:spChg chg="mod">
          <ac:chgData name="Comas Lopez, Nuria" userId="32bb8201-6d36-4861-832c-0d941c392c51" providerId="ADAL" clId="{4631FEA9-9F26-4054-9D40-8B52F7E3F5AC}" dt="2019-07-19T08:02:15.413" v="17" actId="1038"/>
          <ac:spMkLst>
            <pc:docMk/>
            <pc:sldMk cId="2125338590" sldId="261"/>
            <ac:spMk id="155" creationId="{B386EA8C-89EF-421A-97A7-109EC5857934}"/>
          </ac:spMkLst>
        </pc:spChg>
      </pc:sldChg>
    </pc:docChg>
  </pc:docChgLst>
  <pc:docChgLst>
    <pc:chgData name="Farré Ribas, Marçal" userId="5a730352-2f71-415c-b6b1-3708e80488ae" providerId="ADAL" clId="{0D9EAEDD-28AF-4408-9AD7-2FFB99AAFB20}"/>
    <pc:docChg chg="modSld">
      <pc:chgData name="Farré Ribas, Marçal" userId="5a730352-2f71-415c-b6b1-3708e80488ae" providerId="ADAL" clId="{0D9EAEDD-28AF-4408-9AD7-2FFB99AAFB20}" dt="2019-07-19T12:16:07.784" v="3" actId="113"/>
      <pc:docMkLst>
        <pc:docMk/>
      </pc:docMkLst>
      <pc:sldChg chg="modSp">
        <pc:chgData name="Farré Ribas, Marçal" userId="5a730352-2f71-415c-b6b1-3708e80488ae" providerId="ADAL" clId="{0D9EAEDD-28AF-4408-9AD7-2FFB99AAFB20}" dt="2019-07-19T12:16:07.784" v="3" actId="113"/>
        <pc:sldMkLst>
          <pc:docMk/>
          <pc:sldMk cId="2125338590" sldId="261"/>
        </pc:sldMkLst>
        <pc:spChg chg="mod">
          <ac:chgData name="Farré Ribas, Marçal" userId="5a730352-2f71-415c-b6b1-3708e80488ae" providerId="ADAL" clId="{0D9EAEDD-28AF-4408-9AD7-2FFB99AAFB20}" dt="2019-07-19T12:16:07.784" v="3" actId="113"/>
          <ac:spMkLst>
            <pc:docMk/>
            <pc:sldMk cId="2125338590" sldId="261"/>
            <ac:spMk id="84" creationId="{AF00DC0E-63AE-4306-ADBA-4B8242F6FC87}"/>
          </ac:spMkLst>
        </pc:spChg>
      </pc:sldChg>
    </pc:docChg>
  </pc:docChgLst>
  <pc:docChgLst>
    <pc:chgData name="Segura Llado, Anna" userId="f1d96f0e-9ab3-43a6-96d1-85b64ca6bf6c" providerId="ADAL" clId="{C4306CE7-2873-4730-BBAE-3E88A96256F0}"/>
    <pc:docChg chg="undo custSel modSld">
      <pc:chgData name="Segura Llado, Anna" userId="f1d96f0e-9ab3-43a6-96d1-85b64ca6bf6c" providerId="ADAL" clId="{C4306CE7-2873-4730-BBAE-3E88A96256F0}" dt="2019-07-23T15:54:40.822" v="752" actId="6549"/>
      <pc:docMkLst>
        <pc:docMk/>
      </pc:docMkLst>
      <pc:sldChg chg="addSp delSp modSp">
        <pc:chgData name="Segura Llado, Anna" userId="f1d96f0e-9ab3-43a6-96d1-85b64ca6bf6c" providerId="ADAL" clId="{C4306CE7-2873-4730-BBAE-3E88A96256F0}" dt="2019-07-23T15:54:40.822" v="752" actId="6549"/>
        <pc:sldMkLst>
          <pc:docMk/>
          <pc:sldMk cId="2125338590" sldId="261"/>
        </pc:sldMkLst>
        <pc:spChg chg="mod">
          <ac:chgData name="Segura Llado, Anna" userId="f1d96f0e-9ab3-43a6-96d1-85b64ca6bf6c" providerId="ADAL" clId="{C4306CE7-2873-4730-BBAE-3E88A96256F0}" dt="2019-07-23T15:53:30.708" v="726" actId="20577"/>
          <ac:spMkLst>
            <pc:docMk/>
            <pc:sldMk cId="2125338590" sldId="261"/>
            <ac:spMk id="2" creationId="{00000000-0000-0000-0000-000000000000}"/>
          </ac:spMkLst>
        </pc:spChg>
        <pc:spChg chg="mod">
          <ac:chgData name="Segura Llado, Anna" userId="f1d96f0e-9ab3-43a6-96d1-85b64ca6bf6c" providerId="ADAL" clId="{C4306CE7-2873-4730-BBAE-3E88A96256F0}" dt="2019-07-23T15:54:40.822" v="752" actId="6549"/>
          <ac:spMkLst>
            <pc:docMk/>
            <pc:sldMk cId="2125338590" sldId="261"/>
            <ac:spMk id="3" creationId="{00000000-0000-0000-0000-000000000000}"/>
          </ac:spMkLst>
        </pc:spChg>
        <pc:spChg chg="mod">
          <ac:chgData name="Segura Llado, Anna" userId="f1d96f0e-9ab3-43a6-96d1-85b64ca6bf6c" providerId="ADAL" clId="{C4306CE7-2873-4730-BBAE-3E88A96256F0}" dt="2019-07-23T13:43:13.800" v="256" actId="20577"/>
          <ac:spMkLst>
            <pc:docMk/>
            <pc:sldMk cId="2125338590" sldId="261"/>
            <ac:spMk id="4" creationId="{00000000-0000-0000-0000-000000000000}"/>
          </ac:spMkLst>
        </pc:spChg>
        <pc:spChg chg="add del mod">
          <ac:chgData name="Segura Llado, Anna" userId="f1d96f0e-9ab3-43a6-96d1-85b64ca6bf6c" providerId="ADAL" clId="{C4306CE7-2873-4730-BBAE-3E88A96256F0}" dt="2019-07-23T13:25:37.929" v="44" actId="931"/>
          <ac:spMkLst>
            <pc:docMk/>
            <pc:sldMk cId="2125338590" sldId="261"/>
            <ac:spMk id="6" creationId="{B99E299B-379E-417D-8F83-1A00E0FF1B5B}"/>
          </ac:spMkLst>
        </pc:spChg>
        <pc:spChg chg="mod">
          <ac:chgData name="Segura Llado, Anna" userId="f1d96f0e-9ab3-43a6-96d1-85b64ca6bf6c" providerId="ADAL" clId="{C4306CE7-2873-4730-BBAE-3E88A96256F0}" dt="2019-07-23T13:40:44.394" v="248" actId="20577"/>
          <ac:spMkLst>
            <pc:docMk/>
            <pc:sldMk cId="2125338590" sldId="261"/>
            <ac:spMk id="8" creationId="{00000000-0000-0000-0000-000000000000}"/>
          </ac:spMkLst>
        </pc:spChg>
        <pc:spChg chg="mod">
          <ac:chgData name="Segura Llado, Anna" userId="f1d96f0e-9ab3-43a6-96d1-85b64ca6bf6c" providerId="ADAL" clId="{C4306CE7-2873-4730-BBAE-3E88A96256F0}" dt="2019-07-23T13:55:55.296" v="587" actId="20577"/>
          <ac:spMkLst>
            <pc:docMk/>
            <pc:sldMk cId="2125338590" sldId="261"/>
            <ac:spMk id="10" creationId="{00000000-0000-0000-0000-000000000000}"/>
          </ac:spMkLst>
        </pc:spChg>
        <pc:spChg chg="mod">
          <ac:chgData name="Segura Llado, Anna" userId="f1d96f0e-9ab3-43a6-96d1-85b64ca6bf6c" providerId="ADAL" clId="{C4306CE7-2873-4730-BBAE-3E88A96256F0}" dt="2019-07-23T15:53:35.909" v="728" actId="20577"/>
          <ac:spMkLst>
            <pc:docMk/>
            <pc:sldMk cId="2125338590" sldId="261"/>
            <ac:spMk id="11" creationId="{00000000-0000-0000-0000-000000000000}"/>
          </ac:spMkLst>
        </pc:spChg>
        <pc:spChg chg="add del mod">
          <ac:chgData name="Segura Llado, Anna" userId="f1d96f0e-9ab3-43a6-96d1-85b64ca6bf6c" providerId="ADAL" clId="{C4306CE7-2873-4730-BBAE-3E88A96256F0}" dt="2019-07-23T13:25:51.622" v="52" actId="478"/>
          <ac:spMkLst>
            <pc:docMk/>
            <pc:sldMk cId="2125338590" sldId="261"/>
            <ac:spMk id="14" creationId="{E0506798-6552-44A9-8E43-11F45B4D16F8}"/>
          </ac:spMkLst>
        </pc:spChg>
        <pc:spChg chg="add del mod">
          <ac:chgData name="Segura Llado, Anna" userId="f1d96f0e-9ab3-43a6-96d1-85b64ca6bf6c" providerId="ADAL" clId="{C4306CE7-2873-4730-BBAE-3E88A96256F0}" dt="2019-07-23T13:26:28.334" v="69" actId="478"/>
          <ac:spMkLst>
            <pc:docMk/>
            <pc:sldMk cId="2125338590" sldId="261"/>
            <ac:spMk id="17" creationId="{8D4B5421-5AD0-4241-892D-7511D2409168}"/>
          </ac:spMkLst>
        </pc:spChg>
        <pc:spChg chg="mod">
          <ac:chgData name="Segura Llado, Anna" userId="f1d96f0e-9ab3-43a6-96d1-85b64ca6bf6c" providerId="ADAL" clId="{C4306CE7-2873-4730-BBAE-3E88A96256F0}" dt="2019-07-23T15:51:43.587" v="696" actId="20577"/>
          <ac:spMkLst>
            <pc:docMk/>
            <pc:sldMk cId="2125338590" sldId="261"/>
            <ac:spMk id="84" creationId="{AF00DC0E-63AE-4306-ADBA-4B8242F6FC87}"/>
          </ac:spMkLst>
        </pc:spChg>
        <pc:spChg chg="mod">
          <ac:chgData name="Segura Llado, Anna" userId="f1d96f0e-9ab3-43a6-96d1-85b64ca6bf6c" providerId="ADAL" clId="{C4306CE7-2873-4730-BBAE-3E88A96256F0}" dt="2019-07-23T12:17:11.913" v="12" actId="1037"/>
          <ac:spMkLst>
            <pc:docMk/>
            <pc:sldMk cId="2125338590" sldId="261"/>
            <ac:spMk id="96" creationId="{F27875DC-20D2-4A1C-8E00-C62D2061B8B2}"/>
          </ac:spMkLst>
        </pc:spChg>
        <pc:spChg chg="mod">
          <ac:chgData name="Segura Llado, Anna" userId="f1d96f0e-9ab3-43a6-96d1-85b64ca6bf6c" providerId="ADAL" clId="{C4306CE7-2873-4730-BBAE-3E88A96256F0}" dt="2019-07-23T15:53:14.204" v="720" actId="20577"/>
          <ac:spMkLst>
            <pc:docMk/>
            <pc:sldMk cId="2125338590" sldId="261"/>
            <ac:spMk id="120" creationId="{B585A04D-7888-4AF0-B283-7FB9A7C246B6}"/>
          </ac:spMkLst>
        </pc:spChg>
        <pc:spChg chg="mod">
          <ac:chgData name="Segura Llado, Anna" userId="f1d96f0e-9ab3-43a6-96d1-85b64ca6bf6c" providerId="ADAL" clId="{C4306CE7-2873-4730-BBAE-3E88A96256F0}" dt="2019-07-23T13:44:45.645" v="261" actId="403"/>
          <ac:spMkLst>
            <pc:docMk/>
            <pc:sldMk cId="2125338590" sldId="261"/>
            <ac:spMk id="136" creationId="{FA54C48A-1105-43C9-A95A-1DB62ED494E6}"/>
          </ac:spMkLst>
        </pc:spChg>
        <pc:spChg chg="mod">
          <ac:chgData name="Segura Llado, Anna" userId="f1d96f0e-9ab3-43a6-96d1-85b64ca6bf6c" providerId="ADAL" clId="{C4306CE7-2873-4730-BBAE-3E88A96256F0}" dt="2019-07-23T13:44:45.645" v="261" actId="403"/>
          <ac:spMkLst>
            <pc:docMk/>
            <pc:sldMk cId="2125338590" sldId="261"/>
            <ac:spMk id="137" creationId="{6C9684E7-B81C-45FC-BF15-678CC5945FA7}"/>
          </ac:spMkLst>
        </pc:spChg>
        <pc:spChg chg="mod">
          <ac:chgData name="Segura Llado, Anna" userId="f1d96f0e-9ab3-43a6-96d1-85b64ca6bf6c" providerId="ADAL" clId="{C4306CE7-2873-4730-BBAE-3E88A96256F0}" dt="2019-07-23T13:44:45.645" v="261" actId="403"/>
          <ac:spMkLst>
            <pc:docMk/>
            <pc:sldMk cId="2125338590" sldId="261"/>
            <ac:spMk id="138" creationId="{F093DFF9-1744-4F6B-A1CB-C8818E22B1DE}"/>
          </ac:spMkLst>
        </pc:spChg>
        <pc:spChg chg="mod">
          <ac:chgData name="Segura Llado, Anna" userId="f1d96f0e-9ab3-43a6-96d1-85b64ca6bf6c" providerId="ADAL" clId="{C4306CE7-2873-4730-BBAE-3E88A96256F0}" dt="2019-07-23T13:44:45.645" v="261" actId="403"/>
          <ac:spMkLst>
            <pc:docMk/>
            <pc:sldMk cId="2125338590" sldId="261"/>
            <ac:spMk id="139" creationId="{2671A15A-BE60-4A2A-BF2B-FC49E5BF3974}"/>
          </ac:spMkLst>
        </pc:spChg>
        <pc:spChg chg="mod">
          <ac:chgData name="Segura Llado, Anna" userId="f1d96f0e-9ab3-43a6-96d1-85b64ca6bf6c" providerId="ADAL" clId="{C4306CE7-2873-4730-BBAE-3E88A96256F0}" dt="2019-07-23T13:44:45.645" v="261" actId="403"/>
          <ac:spMkLst>
            <pc:docMk/>
            <pc:sldMk cId="2125338590" sldId="261"/>
            <ac:spMk id="140" creationId="{BE0D30B1-43D3-4E06-9508-BAFA5EC89F8B}"/>
          </ac:spMkLst>
        </pc:spChg>
        <pc:spChg chg="mod">
          <ac:chgData name="Segura Llado, Anna" userId="f1d96f0e-9ab3-43a6-96d1-85b64ca6bf6c" providerId="ADAL" clId="{C4306CE7-2873-4730-BBAE-3E88A96256F0}" dt="2019-07-23T13:44:45.645" v="261" actId="403"/>
          <ac:spMkLst>
            <pc:docMk/>
            <pc:sldMk cId="2125338590" sldId="261"/>
            <ac:spMk id="141" creationId="{852C2A9E-DB1F-48C1-A23B-CD31D7D27174}"/>
          </ac:spMkLst>
        </pc:spChg>
        <pc:spChg chg="mod">
          <ac:chgData name="Segura Llado, Anna" userId="f1d96f0e-9ab3-43a6-96d1-85b64ca6bf6c" providerId="ADAL" clId="{C4306CE7-2873-4730-BBAE-3E88A96256F0}" dt="2019-07-23T12:19:10.958" v="38" actId="207"/>
          <ac:spMkLst>
            <pc:docMk/>
            <pc:sldMk cId="2125338590" sldId="261"/>
            <ac:spMk id="152" creationId="{778F022A-3B7F-441A-9F3B-7AE863DC6014}"/>
          </ac:spMkLst>
        </pc:spChg>
        <pc:spChg chg="mod">
          <ac:chgData name="Segura Llado, Anna" userId="f1d96f0e-9ab3-43a6-96d1-85b64ca6bf6c" providerId="ADAL" clId="{C4306CE7-2873-4730-BBAE-3E88A96256F0}" dt="2019-07-23T13:45:23.287" v="262" actId="1076"/>
          <ac:spMkLst>
            <pc:docMk/>
            <pc:sldMk cId="2125338590" sldId="261"/>
            <ac:spMk id="156" creationId="{65A24270-26B5-4561-AF72-E4E1F1522324}"/>
          </ac:spMkLst>
        </pc:spChg>
        <pc:grpChg chg="mod">
          <ac:chgData name="Segura Llado, Anna" userId="f1d96f0e-9ab3-43a6-96d1-85b64ca6bf6c" providerId="ADAL" clId="{C4306CE7-2873-4730-BBAE-3E88A96256F0}" dt="2019-07-23T15:52:53.123" v="716" actId="1036"/>
          <ac:grpSpMkLst>
            <pc:docMk/>
            <pc:sldMk cId="2125338590" sldId="261"/>
            <ac:grpSpMk id="157" creationId="{DFCE2895-1724-477C-98F9-3AB74F384A72}"/>
          </ac:grpSpMkLst>
        </pc:grpChg>
        <pc:graphicFrameChg chg="mod">
          <ac:chgData name="Segura Llado, Anna" userId="f1d96f0e-9ab3-43a6-96d1-85b64ca6bf6c" providerId="ADAL" clId="{C4306CE7-2873-4730-BBAE-3E88A96256F0}" dt="2019-07-23T13:53:48.660" v="505" actId="20577"/>
          <ac:graphicFrameMkLst>
            <pc:docMk/>
            <pc:sldMk cId="2125338590" sldId="261"/>
            <ac:graphicFrameMk id="158" creationId="{D7B48FFD-EDFA-47E9-B57F-987DE0DF7B43}"/>
          </ac:graphicFrameMkLst>
        </pc:graphicFrameChg>
        <pc:picChg chg="add del mod">
          <ac:chgData name="Segura Llado, Anna" userId="f1d96f0e-9ab3-43a6-96d1-85b64ca6bf6c" providerId="ADAL" clId="{C4306CE7-2873-4730-BBAE-3E88A96256F0}" dt="2019-07-23T13:25:41.501" v="45"/>
          <ac:picMkLst>
            <pc:docMk/>
            <pc:sldMk cId="2125338590" sldId="261"/>
            <ac:picMk id="13" creationId="{04C76555-113C-455A-A2C6-3DFC19D1B3EE}"/>
          </ac:picMkLst>
        </pc:picChg>
        <pc:picChg chg="add del">
          <ac:chgData name="Segura Llado, Anna" userId="f1d96f0e-9ab3-43a6-96d1-85b64ca6bf6c" providerId="ADAL" clId="{C4306CE7-2873-4730-BBAE-3E88A96256F0}" dt="2019-07-23T13:26:24.212" v="66"/>
          <ac:picMkLst>
            <pc:docMk/>
            <pc:sldMk cId="2125338590" sldId="261"/>
            <ac:picMk id="15" creationId="{688CD6CD-ADD6-4552-98B3-41590895A3B8}"/>
          </ac:picMkLst>
        </pc:picChg>
        <pc:picChg chg="add del mod">
          <ac:chgData name="Segura Llado, Anna" userId="f1d96f0e-9ab3-43a6-96d1-85b64ca6bf6c" providerId="ADAL" clId="{C4306CE7-2873-4730-BBAE-3E88A96256F0}" dt="2019-07-23T13:25:48.934" v="51"/>
          <ac:picMkLst>
            <pc:docMk/>
            <pc:sldMk cId="2125338590" sldId="261"/>
            <ac:picMk id="85" creationId="{249E629C-F6F4-49F9-BEC6-14953E751198}"/>
          </ac:picMkLst>
        </pc:picChg>
        <pc:picChg chg="add del">
          <ac:chgData name="Segura Llado, Anna" userId="f1d96f0e-9ab3-43a6-96d1-85b64ca6bf6c" providerId="ADAL" clId="{C4306CE7-2873-4730-BBAE-3E88A96256F0}" dt="2019-07-23T13:25:53.976" v="54"/>
          <ac:picMkLst>
            <pc:docMk/>
            <pc:sldMk cId="2125338590" sldId="261"/>
            <ac:picMk id="86" creationId="{3365CB79-B9A3-4A10-B125-75473CF6D9F8}"/>
          </ac:picMkLst>
        </pc:picChg>
        <pc:picChg chg="add del">
          <ac:chgData name="Segura Llado, Anna" userId="f1d96f0e-9ab3-43a6-96d1-85b64ca6bf6c" providerId="ADAL" clId="{C4306CE7-2873-4730-BBAE-3E88A96256F0}" dt="2019-07-23T13:25:57.297" v="56"/>
          <ac:picMkLst>
            <pc:docMk/>
            <pc:sldMk cId="2125338590" sldId="261"/>
            <ac:picMk id="88" creationId="{8C6D0D1C-B851-476E-B385-04E322E98864}"/>
          </ac:picMkLst>
        </pc:picChg>
        <pc:picChg chg="add del">
          <ac:chgData name="Segura Llado, Anna" userId="f1d96f0e-9ab3-43a6-96d1-85b64ca6bf6c" providerId="ADAL" clId="{C4306CE7-2873-4730-BBAE-3E88A96256F0}" dt="2019-07-23T13:26:02.134" v="58"/>
          <ac:picMkLst>
            <pc:docMk/>
            <pc:sldMk cId="2125338590" sldId="261"/>
            <ac:picMk id="89" creationId="{75CA06B9-86B2-40E5-8546-321A6E01A68F}"/>
          </ac:picMkLst>
        </pc:picChg>
        <pc:picChg chg="add del">
          <ac:chgData name="Segura Llado, Anna" userId="f1d96f0e-9ab3-43a6-96d1-85b64ca6bf6c" providerId="ADAL" clId="{C4306CE7-2873-4730-BBAE-3E88A96256F0}" dt="2019-07-23T13:26:07.638" v="60"/>
          <ac:picMkLst>
            <pc:docMk/>
            <pc:sldMk cId="2125338590" sldId="261"/>
            <ac:picMk id="90" creationId="{332095A7-9A38-42F9-AD0F-3188DFCAC2AD}"/>
          </ac:picMkLst>
        </pc:picChg>
        <pc:picChg chg="add del">
          <ac:chgData name="Segura Llado, Anna" userId="f1d96f0e-9ab3-43a6-96d1-85b64ca6bf6c" providerId="ADAL" clId="{C4306CE7-2873-4730-BBAE-3E88A96256F0}" dt="2019-07-23T13:26:21.173" v="64"/>
          <ac:picMkLst>
            <pc:docMk/>
            <pc:sldMk cId="2125338590" sldId="261"/>
            <ac:picMk id="91" creationId="{BEC6E2FE-C67E-47AA-B928-2F74FA071DB8}"/>
          </ac:picMkLst>
        </pc:picChg>
        <pc:picChg chg="add del">
          <ac:chgData name="Segura Llado, Anna" userId="f1d96f0e-9ab3-43a6-96d1-85b64ca6bf6c" providerId="ADAL" clId="{C4306CE7-2873-4730-BBAE-3E88A96256F0}" dt="2019-07-23T13:26:26.470" v="68" actId="478"/>
          <ac:picMkLst>
            <pc:docMk/>
            <pc:sldMk cId="2125338590" sldId="261"/>
            <ac:picMk id="92" creationId="{1C20042F-4412-44AD-BFE5-DC13783EB942}"/>
          </ac:picMkLst>
        </pc:picChg>
        <pc:picChg chg="add mod">
          <ac:chgData name="Segura Llado, Anna" userId="f1d96f0e-9ab3-43a6-96d1-85b64ca6bf6c" providerId="ADAL" clId="{C4306CE7-2873-4730-BBAE-3E88A96256F0}" dt="2019-07-23T13:34:53.213" v="121" actId="1076"/>
          <ac:picMkLst>
            <pc:docMk/>
            <pc:sldMk cId="2125338590" sldId="261"/>
            <ac:picMk id="93" creationId="{770D68F1-9DE1-4D17-8814-0F098233D2D1}"/>
          </ac:picMkLst>
        </pc:picChg>
        <pc:picChg chg="mod">
          <ac:chgData name="Segura Llado, Anna" userId="f1d96f0e-9ab3-43a6-96d1-85b64ca6bf6c" providerId="ADAL" clId="{C4306CE7-2873-4730-BBAE-3E88A96256F0}" dt="2019-07-23T13:36:39.621" v="139" actId="1076"/>
          <ac:picMkLst>
            <pc:docMk/>
            <pc:sldMk cId="2125338590" sldId="261"/>
            <ac:picMk id="166" creationId="{4AA6799F-B490-48E4-A70E-F720ABF4132A}"/>
          </ac:picMkLst>
        </pc:picChg>
        <pc:picChg chg="del">
          <ac:chgData name="Segura Llado, Anna" userId="f1d96f0e-9ab3-43a6-96d1-85b64ca6bf6c" providerId="ADAL" clId="{C4306CE7-2873-4730-BBAE-3E88A96256F0}" dt="2019-07-23T13:25:24.257" v="43" actId="478"/>
          <ac:picMkLst>
            <pc:docMk/>
            <pc:sldMk cId="2125338590" sldId="261"/>
            <ac:picMk id="168" creationId="{D19D8223-0792-4715-8902-9B2B253EE518}"/>
          </ac:picMkLst>
        </pc:picChg>
        <pc:picChg chg="mod">
          <ac:chgData name="Segura Llado, Anna" userId="f1d96f0e-9ab3-43a6-96d1-85b64ca6bf6c" providerId="ADAL" clId="{C4306CE7-2873-4730-BBAE-3E88A96256F0}" dt="2019-07-23T13:36:46.020" v="141" actId="1076"/>
          <ac:picMkLst>
            <pc:docMk/>
            <pc:sldMk cId="2125338590" sldId="261"/>
            <ac:picMk id="170" creationId="{1EE52B31-5EE9-4737-AD06-1858D8169BE4}"/>
          </ac:picMkLst>
        </pc:picChg>
      </pc:sldChg>
    </pc:docChg>
  </pc:docChgLst>
  <pc:docChgLst>
    <pc:chgData name="Segura Llado, Anna" userId="f1d96f0e-9ab3-43a6-96d1-85b64ca6bf6c" providerId="ADAL" clId="{BCFCE3F2-C382-4001-9466-E0EE22EDD68C}"/>
    <pc:docChg chg="undo custSel modSld modMainMaster">
      <pc:chgData name="Segura Llado, Anna" userId="f1d96f0e-9ab3-43a6-96d1-85b64ca6bf6c" providerId="ADAL" clId="{BCFCE3F2-C382-4001-9466-E0EE22EDD68C}" dt="2019-07-17T08:15:48.468" v="10980" actId="255"/>
      <pc:docMkLst>
        <pc:docMk/>
      </pc:docMkLst>
      <pc:sldChg chg="addSp delSp modSp mod">
        <pc:chgData name="Segura Llado, Anna" userId="f1d96f0e-9ab3-43a6-96d1-85b64ca6bf6c" providerId="ADAL" clId="{BCFCE3F2-C382-4001-9466-E0EE22EDD68C}" dt="2019-07-17T08:15:48.468" v="10980" actId="255"/>
        <pc:sldMkLst>
          <pc:docMk/>
          <pc:sldMk cId="2125338590" sldId="261"/>
        </pc:sldMkLst>
        <pc:spChg chg="mod ord">
          <ac:chgData name="Segura Llado, Anna" userId="f1d96f0e-9ab3-43a6-96d1-85b64ca6bf6c" providerId="ADAL" clId="{BCFCE3F2-C382-4001-9466-E0EE22EDD68C}" dt="2019-07-16T10:42:51.718" v="10915" actId="14100"/>
          <ac:spMkLst>
            <pc:docMk/>
            <pc:sldMk cId="2125338590" sldId="261"/>
            <ac:spMk id="2" creationId="{00000000-0000-0000-0000-000000000000}"/>
          </ac:spMkLst>
        </pc:spChg>
        <pc:spChg chg="mod">
          <ac:chgData name="Segura Llado, Anna" userId="f1d96f0e-9ab3-43a6-96d1-85b64ca6bf6c" providerId="ADAL" clId="{BCFCE3F2-C382-4001-9466-E0EE22EDD68C}" dt="2019-07-15T16:32:21.827" v="9427" actId="20577"/>
          <ac:spMkLst>
            <pc:docMk/>
            <pc:sldMk cId="2125338590" sldId="261"/>
            <ac:spMk id="3" creationId="{00000000-0000-0000-0000-000000000000}"/>
          </ac:spMkLst>
        </pc:spChg>
        <pc:spChg chg="mod">
          <ac:chgData name="Segura Llado, Anna" userId="f1d96f0e-9ab3-43a6-96d1-85b64ca6bf6c" providerId="ADAL" clId="{BCFCE3F2-C382-4001-9466-E0EE22EDD68C}" dt="2019-07-16T10:48:45.531" v="10966" actId="1036"/>
          <ac:spMkLst>
            <pc:docMk/>
            <pc:sldMk cId="2125338590" sldId="261"/>
            <ac:spMk id="4" creationId="{00000000-0000-0000-0000-000000000000}"/>
          </ac:spMkLst>
        </pc:spChg>
        <pc:spChg chg="del mod">
          <ac:chgData name="Segura Llado, Anna" userId="f1d96f0e-9ab3-43a6-96d1-85b64ca6bf6c" providerId="ADAL" clId="{BCFCE3F2-C382-4001-9466-E0EE22EDD68C}" dt="2019-07-15T08:43:45.546" v="3221" actId="931"/>
          <ac:spMkLst>
            <pc:docMk/>
            <pc:sldMk cId="2125338590" sldId="261"/>
            <ac:spMk id="5" creationId="{00000000-0000-0000-0000-000000000000}"/>
          </ac:spMkLst>
        </pc:spChg>
        <pc:spChg chg="del mod">
          <ac:chgData name="Segura Llado, Anna" userId="f1d96f0e-9ab3-43a6-96d1-85b64ca6bf6c" providerId="ADAL" clId="{BCFCE3F2-C382-4001-9466-E0EE22EDD68C}" dt="2019-07-12T13:25:38.730" v="2560" actId="478"/>
          <ac:spMkLst>
            <pc:docMk/>
            <pc:sldMk cId="2125338590" sldId="261"/>
            <ac:spMk id="6" creationId="{00000000-0000-0000-0000-000000000000}"/>
          </ac:spMkLst>
        </pc:spChg>
        <pc:spChg chg="mod">
          <ac:chgData name="Segura Llado, Anna" userId="f1d96f0e-9ab3-43a6-96d1-85b64ca6bf6c" providerId="ADAL" clId="{BCFCE3F2-C382-4001-9466-E0EE22EDD68C}" dt="2019-07-15T16:22:54.422" v="9195" actId="13926"/>
          <ac:spMkLst>
            <pc:docMk/>
            <pc:sldMk cId="2125338590" sldId="261"/>
            <ac:spMk id="7" creationId="{00000000-0000-0000-0000-000000000000}"/>
          </ac:spMkLst>
        </pc:spChg>
        <pc:spChg chg="mod">
          <ac:chgData name="Segura Llado, Anna" userId="f1d96f0e-9ab3-43a6-96d1-85b64ca6bf6c" providerId="ADAL" clId="{BCFCE3F2-C382-4001-9466-E0EE22EDD68C}" dt="2019-07-12T13:35:41.924" v="3063" actId="14100"/>
          <ac:spMkLst>
            <pc:docMk/>
            <pc:sldMk cId="2125338590" sldId="261"/>
            <ac:spMk id="8" creationId="{00000000-0000-0000-0000-000000000000}"/>
          </ac:spMkLst>
        </pc:spChg>
        <pc:spChg chg="mod">
          <ac:chgData name="Segura Llado, Anna" userId="f1d96f0e-9ab3-43a6-96d1-85b64ca6bf6c" providerId="ADAL" clId="{BCFCE3F2-C382-4001-9466-E0EE22EDD68C}" dt="2019-07-12T11:25:23.981" v="467" actId="790"/>
          <ac:spMkLst>
            <pc:docMk/>
            <pc:sldMk cId="2125338590" sldId="261"/>
            <ac:spMk id="9" creationId="{00000000-0000-0000-0000-000000000000}"/>
          </ac:spMkLst>
        </pc:spChg>
        <pc:spChg chg="mod">
          <ac:chgData name="Segura Llado, Anna" userId="f1d96f0e-9ab3-43a6-96d1-85b64ca6bf6c" providerId="ADAL" clId="{BCFCE3F2-C382-4001-9466-E0EE22EDD68C}" dt="2019-07-16T10:42:51.718" v="10915" actId="14100"/>
          <ac:spMkLst>
            <pc:docMk/>
            <pc:sldMk cId="2125338590" sldId="261"/>
            <ac:spMk id="10" creationId="{00000000-0000-0000-0000-000000000000}"/>
          </ac:spMkLst>
        </pc:spChg>
        <pc:spChg chg="mod">
          <ac:chgData name="Segura Llado, Anna" userId="f1d96f0e-9ab3-43a6-96d1-85b64ca6bf6c" providerId="ADAL" clId="{BCFCE3F2-C382-4001-9466-E0EE22EDD68C}" dt="2019-07-16T10:42:51.718" v="10915" actId="14100"/>
          <ac:spMkLst>
            <pc:docMk/>
            <pc:sldMk cId="2125338590" sldId="261"/>
            <ac:spMk id="11" creationId="{00000000-0000-0000-0000-000000000000}"/>
          </ac:spMkLst>
        </pc:spChg>
        <pc:spChg chg="add del mod">
          <ac:chgData name="Segura Llado, Anna" userId="f1d96f0e-9ab3-43a6-96d1-85b64ca6bf6c" providerId="ADAL" clId="{BCFCE3F2-C382-4001-9466-E0EE22EDD68C}" dt="2019-07-15T08:48:57.265" v="3259" actId="931"/>
          <ac:spMkLst>
            <pc:docMk/>
            <pc:sldMk cId="2125338590" sldId="261"/>
            <ac:spMk id="13" creationId="{85F2E399-0885-4A0B-BFE1-A0695A078C96}"/>
          </ac:spMkLst>
        </pc:spChg>
        <pc:spChg chg="del">
          <ac:chgData name="Segura Llado, Anna" userId="f1d96f0e-9ab3-43a6-96d1-85b64ca6bf6c" providerId="ADAL" clId="{BCFCE3F2-C382-4001-9466-E0EE22EDD68C}" dt="2019-07-15T16:20:55.499" v="9182" actId="478"/>
          <ac:spMkLst>
            <pc:docMk/>
            <pc:sldMk cId="2125338590" sldId="261"/>
            <ac:spMk id="14" creationId="{00000000-0000-0000-0000-000000000000}"/>
          </ac:spMkLst>
        </pc:spChg>
        <pc:spChg chg="add del mod">
          <ac:chgData name="Segura Llado, Anna" userId="f1d96f0e-9ab3-43a6-96d1-85b64ca6bf6c" providerId="ADAL" clId="{BCFCE3F2-C382-4001-9466-E0EE22EDD68C}" dt="2019-07-15T08:48:57.265" v="3259" actId="931"/>
          <ac:spMkLst>
            <pc:docMk/>
            <pc:sldMk cId="2125338590" sldId="261"/>
            <ac:spMk id="17" creationId="{1D11B026-DCF1-491A-A1A6-04193B16D834}"/>
          </ac:spMkLst>
        </pc:spChg>
        <pc:spChg chg="add del mod">
          <ac:chgData name="Segura Llado, Anna" userId="f1d96f0e-9ab3-43a6-96d1-85b64ca6bf6c" providerId="ADAL" clId="{BCFCE3F2-C382-4001-9466-E0EE22EDD68C}" dt="2019-07-12T13:10:23.797" v="1897" actId="478"/>
          <ac:spMkLst>
            <pc:docMk/>
            <pc:sldMk cId="2125338590" sldId="261"/>
            <ac:spMk id="19" creationId="{DD11842A-F3E6-4F18-BC81-9830995C249D}"/>
          </ac:spMkLst>
        </pc:spChg>
        <pc:spChg chg="add mod ord topLvl">
          <ac:chgData name="Segura Llado, Anna" userId="f1d96f0e-9ab3-43a6-96d1-85b64ca6bf6c" providerId="ADAL" clId="{BCFCE3F2-C382-4001-9466-E0EE22EDD68C}" dt="2019-07-12T13:06:36.984" v="1797" actId="164"/>
          <ac:spMkLst>
            <pc:docMk/>
            <pc:sldMk cId="2125338590" sldId="261"/>
            <ac:spMk id="20" creationId="{7A46FEA5-81C2-4B09-802C-7565732E3922}"/>
          </ac:spMkLst>
        </pc:spChg>
        <pc:spChg chg="add mod ord topLvl">
          <ac:chgData name="Segura Llado, Anna" userId="f1d96f0e-9ab3-43a6-96d1-85b64ca6bf6c" providerId="ADAL" clId="{BCFCE3F2-C382-4001-9466-E0EE22EDD68C}" dt="2019-07-12T12:53:50.730" v="1570" actId="1076"/>
          <ac:spMkLst>
            <pc:docMk/>
            <pc:sldMk cId="2125338590" sldId="261"/>
            <ac:spMk id="21" creationId="{31FF517C-3B28-4A76-AE3D-33F1FDE5A49F}"/>
          </ac:spMkLst>
        </pc:spChg>
        <pc:spChg chg="add mod topLvl">
          <ac:chgData name="Segura Llado, Anna" userId="f1d96f0e-9ab3-43a6-96d1-85b64ca6bf6c" providerId="ADAL" clId="{BCFCE3F2-C382-4001-9466-E0EE22EDD68C}" dt="2019-07-12T13:06:36.984" v="1797" actId="164"/>
          <ac:spMkLst>
            <pc:docMk/>
            <pc:sldMk cId="2125338590" sldId="261"/>
            <ac:spMk id="22" creationId="{F7C3694C-0C11-4C3B-BBD7-62C67571D5A4}"/>
          </ac:spMkLst>
        </pc:spChg>
        <pc:spChg chg="add del mod ord topLvl">
          <ac:chgData name="Segura Llado, Anna" userId="f1d96f0e-9ab3-43a6-96d1-85b64ca6bf6c" providerId="ADAL" clId="{BCFCE3F2-C382-4001-9466-E0EE22EDD68C}" dt="2019-07-12T12:53:30.266" v="1563" actId="478"/>
          <ac:spMkLst>
            <pc:docMk/>
            <pc:sldMk cId="2125338590" sldId="261"/>
            <ac:spMk id="23" creationId="{CF5368B4-2303-4E12-BCCB-71456E7AE0E6}"/>
          </ac:spMkLst>
        </pc:spChg>
        <pc:spChg chg="add del mod ord">
          <ac:chgData name="Segura Llado, Anna" userId="f1d96f0e-9ab3-43a6-96d1-85b64ca6bf6c" providerId="ADAL" clId="{BCFCE3F2-C382-4001-9466-E0EE22EDD68C}" dt="2019-07-12T12:43:49.347" v="1477" actId="478"/>
          <ac:spMkLst>
            <pc:docMk/>
            <pc:sldMk cId="2125338590" sldId="261"/>
            <ac:spMk id="24" creationId="{D6CCE22C-1156-4BA3-8E80-57DB300DBB77}"/>
          </ac:spMkLst>
        </pc:spChg>
        <pc:spChg chg="add del mod">
          <ac:chgData name="Segura Llado, Anna" userId="f1d96f0e-9ab3-43a6-96d1-85b64ca6bf6c" providerId="ADAL" clId="{BCFCE3F2-C382-4001-9466-E0EE22EDD68C}" dt="2019-07-12T12:44:32.114" v="1493" actId="478"/>
          <ac:spMkLst>
            <pc:docMk/>
            <pc:sldMk cId="2125338590" sldId="261"/>
            <ac:spMk id="25" creationId="{490477CD-C5BA-4077-B807-936ADDDABC00}"/>
          </ac:spMkLst>
        </pc:spChg>
        <pc:spChg chg="add del mod">
          <ac:chgData name="Segura Llado, Anna" userId="f1d96f0e-9ab3-43a6-96d1-85b64ca6bf6c" providerId="ADAL" clId="{BCFCE3F2-C382-4001-9466-E0EE22EDD68C}" dt="2019-07-12T12:44:34.978" v="1495" actId="478"/>
          <ac:spMkLst>
            <pc:docMk/>
            <pc:sldMk cId="2125338590" sldId="261"/>
            <ac:spMk id="26" creationId="{D02E77B0-41CE-4AC3-A08A-40FAF486ABE1}"/>
          </ac:spMkLst>
        </pc:spChg>
        <pc:spChg chg="add del mod">
          <ac:chgData name="Segura Llado, Anna" userId="f1d96f0e-9ab3-43a6-96d1-85b64ca6bf6c" providerId="ADAL" clId="{BCFCE3F2-C382-4001-9466-E0EE22EDD68C}" dt="2019-07-12T12:44:34.322" v="1494" actId="478"/>
          <ac:spMkLst>
            <pc:docMk/>
            <pc:sldMk cId="2125338590" sldId="261"/>
            <ac:spMk id="27" creationId="{5A91F1C2-E4CC-4CC1-BEDB-255F9E973F34}"/>
          </ac:spMkLst>
        </pc:spChg>
        <pc:spChg chg="add del mod">
          <ac:chgData name="Segura Llado, Anna" userId="f1d96f0e-9ab3-43a6-96d1-85b64ca6bf6c" providerId="ADAL" clId="{BCFCE3F2-C382-4001-9466-E0EE22EDD68C}" dt="2019-07-12T12:44:36.386" v="1496" actId="478"/>
          <ac:spMkLst>
            <pc:docMk/>
            <pc:sldMk cId="2125338590" sldId="261"/>
            <ac:spMk id="28" creationId="{46662E14-84D6-4E18-9B73-64F15198A396}"/>
          </ac:spMkLst>
        </pc:spChg>
        <pc:spChg chg="add mod ord">
          <ac:chgData name="Segura Llado, Anna" userId="f1d96f0e-9ab3-43a6-96d1-85b64ca6bf6c" providerId="ADAL" clId="{BCFCE3F2-C382-4001-9466-E0EE22EDD68C}" dt="2019-07-12T13:06:36.984" v="1797" actId="164"/>
          <ac:spMkLst>
            <pc:docMk/>
            <pc:sldMk cId="2125338590" sldId="261"/>
            <ac:spMk id="29" creationId="{69389B84-A602-4D81-9EBD-835C553C2411}"/>
          </ac:spMkLst>
        </pc:spChg>
        <pc:spChg chg="add del mod topLvl">
          <ac:chgData name="Segura Llado, Anna" userId="f1d96f0e-9ab3-43a6-96d1-85b64ca6bf6c" providerId="ADAL" clId="{BCFCE3F2-C382-4001-9466-E0EE22EDD68C}" dt="2019-07-12T13:06:36.984" v="1797" actId="164"/>
          <ac:spMkLst>
            <pc:docMk/>
            <pc:sldMk cId="2125338590" sldId="261"/>
            <ac:spMk id="32" creationId="{AB67FB3E-4000-48C4-B32A-5CCA4B7D00F3}"/>
          </ac:spMkLst>
        </pc:spChg>
        <pc:spChg chg="mod ord topLvl">
          <ac:chgData name="Segura Llado, Anna" userId="f1d96f0e-9ab3-43a6-96d1-85b64ca6bf6c" providerId="ADAL" clId="{BCFCE3F2-C382-4001-9466-E0EE22EDD68C}" dt="2019-07-12T13:06:36.984" v="1797" actId="164"/>
          <ac:spMkLst>
            <pc:docMk/>
            <pc:sldMk cId="2125338590" sldId="261"/>
            <ac:spMk id="33" creationId="{81C25308-BC0D-4F6E-858B-F7C08828402C}"/>
          </ac:spMkLst>
        </pc:spChg>
        <pc:spChg chg="mod topLvl">
          <ac:chgData name="Segura Llado, Anna" userId="f1d96f0e-9ab3-43a6-96d1-85b64ca6bf6c" providerId="ADAL" clId="{BCFCE3F2-C382-4001-9466-E0EE22EDD68C}" dt="2019-07-12T13:06:36.984" v="1797" actId="164"/>
          <ac:spMkLst>
            <pc:docMk/>
            <pc:sldMk cId="2125338590" sldId="261"/>
            <ac:spMk id="34" creationId="{226F023C-FA6F-4088-AE69-9EA17263F35F}"/>
          </ac:spMkLst>
        </pc:spChg>
        <pc:spChg chg="mod ord topLvl">
          <ac:chgData name="Segura Llado, Anna" userId="f1d96f0e-9ab3-43a6-96d1-85b64ca6bf6c" providerId="ADAL" clId="{BCFCE3F2-C382-4001-9466-E0EE22EDD68C}" dt="2019-07-12T13:06:36.984" v="1797" actId="164"/>
          <ac:spMkLst>
            <pc:docMk/>
            <pc:sldMk cId="2125338590" sldId="261"/>
            <ac:spMk id="35" creationId="{9DD2687D-1C4A-4084-8B48-29E5BFACA7D8}"/>
          </ac:spMkLst>
        </pc:spChg>
        <pc:spChg chg="add del mod topLvl">
          <ac:chgData name="Segura Llado, Anna" userId="f1d96f0e-9ab3-43a6-96d1-85b64ca6bf6c" providerId="ADAL" clId="{BCFCE3F2-C382-4001-9466-E0EE22EDD68C}" dt="2019-07-12T12:53:31.546" v="1564" actId="478"/>
          <ac:spMkLst>
            <pc:docMk/>
            <pc:sldMk cId="2125338590" sldId="261"/>
            <ac:spMk id="36" creationId="{28E46712-126F-4C6A-8AF3-CFD80D36536A}"/>
          </ac:spMkLst>
        </pc:spChg>
        <pc:spChg chg="add mod ord topLvl">
          <ac:chgData name="Segura Llado, Anna" userId="f1d96f0e-9ab3-43a6-96d1-85b64ca6bf6c" providerId="ADAL" clId="{BCFCE3F2-C382-4001-9466-E0EE22EDD68C}" dt="2019-07-12T12:53:21.814" v="1561" actId="164"/>
          <ac:spMkLst>
            <pc:docMk/>
            <pc:sldMk cId="2125338590" sldId="261"/>
            <ac:spMk id="37" creationId="{9B865F92-34CA-4649-933C-009A7AF0756C}"/>
          </ac:spMkLst>
        </pc:spChg>
        <pc:spChg chg="add mod">
          <ac:chgData name="Segura Llado, Anna" userId="f1d96f0e-9ab3-43a6-96d1-85b64ca6bf6c" providerId="ADAL" clId="{BCFCE3F2-C382-4001-9466-E0EE22EDD68C}" dt="2019-07-12T13:06:36.984" v="1797" actId="164"/>
          <ac:spMkLst>
            <pc:docMk/>
            <pc:sldMk cId="2125338590" sldId="261"/>
            <ac:spMk id="38" creationId="{4DC73819-9779-45C9-AF4E-F6A9D1B40D20}"/>
          </ac:spMkLst>
        </pc:spChg>
        <pc:spChg chg="add del">
          <ac:chgData name="Segura Llado, Anna" userId="f1d96f0e-9ab3-43a6-96d1-85b64ca6bf6c" providerId="ADAL" clId="{BCFCE3F2-C382-4001-9466-E0EE22EDD68C}" dt="2019-07-12T12:53:40.938" v="1568"/>
          <ac:spMkLst>
            <pc:docMk/>
            <pc:sldMk cId="2125338590" sldId="261"/>
            <ac:spMk id="42" creationId="{38288BC2-631E-4E28-AAE4-2284CB0913C6}"/>
          </ac:spMkLst>
        </pc:spChg>
        <pc:spChg chg="add del">
          <ac:chgData name="Segura Llado, Anna" userId="f1d96f0e-9ab3-43a6-96d1-85b64ca6bf6c" providerId="ADAL" clId="{BCFCE3F2-C382-4001-9466-E0EE22EDD68C}" dt="2019-07-12T12:53:39.338" v="1567"/>
          <ac:spMkLst>
            <pc:docMk/>
            <pc:sldMk cId="2125338590" sldId="261"/>
            <ac:spMk id="43" creationId="{8D0433F5-C83F-4F6C-A109-E8052D2482EE}"/>
          </ac:spMkLst>
        </pc:spChg>
        <pc:spChg chg="mod">
          <ac:chgData name="Segura Llado, Anna" userId="f1d96f0e-9ab3-43a6-96d1-85b64ca6bf6c" providerId="ADAL" clId="{BCFCE3F2-C382-4001-9466-E0EE22EDD68C}" dt="2019-07-12T12:54:09.642" v="1597" actId="20577"/>
          <ac:spMkLst>
            <pc:docMk/>
            <pc:sldMk cId="2125338590" sldId="261"/>
            <ac:spMk id="45" creationId="{D0BCE1B0-BBA8-43F9-8FEE-4B8B649AF208}"/>
          </ac:spMkLst>
        </pc:spChg>
        <pc:spChg chg="add mod">
          <ac:chgData name="Segura Llado, Anna" userId="f1d96f0e-9ab3-43a6-96d1-85b64ca6bf6c" providerId="ADAL" clId="{BCFCE3F2-C382-4001-9466-E0EE22EDD68C}" dt="2019-07-12T13:06:36.984" v="1797" actId="164"/>
          <ac:spMkLst>
            <pc:docMk/>
            <pc:sldMk cId="2125338590" sldId="261"/>
            <ac:spMk id="47" creationId="{E48D204A-0DF1-4BA7-A1CC-B89DCD3EFF18}"/>
          </ac:spMkLst>
        </pc:spChg>
        <pc:spChg chg="add del mod">
          <ac:chgData name="Segura Llado, Anna" userId="f1d96f0e-9ab3-43a6-96d1-85b64ca6bf6c" providerId="ADAL" clId="{BCFCE3F2-C382-4001-9466-E0EE22EDD68C}" dt="2019-07-12T12:59:36.151" v="1657" actId="478"/>
          <ac:spMkLst>
            <pc:docMk/>
            <pc:sldMk cId="2125338590" sldId="261"/>
            <ac:spMk id="48" creationId="{AA9F9DBE-4F61-444C-9471-C047FD5F5956}"/>
          </ac:spMkLst>
        </pc:spChg>
        <pc:spChg chg="add mod">
          <ac:chgData name="Segura Llado, Anna" userId="f1d96f0e-9ab3-43a6-96d1-85b64ca6bf6c" providerId="ADAL" clId="{BCFCE3F2-C382-4001-9466-E0EE22EDD68C}" dt="2019-07-12T13:06:36.984" v="1797" actId="164"/>
          <ac:spMkLst>
            <pc:docMk/>
            <pc:sldMk cId="2125338590" sldId="261"/>
            <ac:spMk id="49" creationId="{6AD7EE7F-2ACD-4979-B2B3-CC191735FE96}"/>
          </ac:spMkLst>
        </pc:spChg>
        <pc:spChg chg="add mod">
          <ac:chgData name="Segura Llado, Anna" userId="f1d96f0e-9ab3-43a6-96d1-85b64ca6bf6c" providerId="ADAL" clId="{BCFCE3F2-C382-4001-9466-E0EE22EDD68C}" dt="2019-07-12T13:06:36.984" v="1797" actId="164"/>
          <ac:spMkLst>
            <pc:docMk/>
            <pc:sldMk cId="2125338590" sldId="261"/>
            <ac:spMk id="50" creationId="{66F6D1F6-54CD-4C9F-B911-24EF8DD51078}"/>
          </ac:spMkLst>
        </pc:spChg>
        <pc:spChg chg="add mod">
          <ac:chgData name="Segura Llado, Anna" userId="f1d96f0e-9ab3-43a6-96d1-85b64ca6bf6c" providerId="ADAL" clId="{BCFCE3F2-C382-4001-9466-E0EE22EDD68C}" dt="2019-07-12T13:06:36.984" v="1797" actId="164"/>
          <ac:spMkLst>
            <pc:docMk/>
            <pc:sldMk cId="2125338590" sldId="261"/>
            <ac:spMk id="51" creationId="{5958AE13-5B62-4C95-A8E6-58B7037B83F0}"/>
          </ac:spMkLst>
        </pc:spChg>
        <pc:spChg chg="add del mod">
          <ac:chgData name="Segura Llado, Anna" userId="f1d96f0e-9ab3-43a6-96d1-85b64ca6bf6c" providerId="ADAL" clId="{BCFCE3F2-C382-4001-9466-E0EE22EDD68C}" dt="2019-07-12T13:02:07.638" v="1690" actId="478"/>
          <ac:spMkLst>
            <pc:docMk/>
            <pc:sldMk cId="2125338590" sldId="261"/>
            <ac:spMk id="52" creationId="{A4CFFE4B-18F3-401E-93AD-A7CB92A9A622}"/>
          </ac:spMkLst>
        </pc:spChg>
        <pc:spChg chg="add mod ord">
          <ac:chgData name="Segura Llado, Anna" userId="f1d96f0e-9ab3-43a6-96d1-85b64ca6bf6c" providerId="ADAL" clId="{BCFCE3F2-C382-4001-9466-E0EE22EDD68C}" dt="2019-07-12T13:06:36.984" v="1797" actId="164"/>
          <ac:spMkLst>
            <pc:docMk/>
            <pc:sldMk cId="2125338590" sldId="261"/>
            <ac:spMk id="53" creationId="{DAC8F718-CE5F-4594-8EA0-F3BCDDCF2BEC}"/>
          </ac:spMkLst>
        </pc:spChg>
        <pc:spChg chg="add del mod">
          <ac:chgData name="Segura Llado, Anna" userId="f1d96f0e-9ab3-43a6-96d1-85b64ca6bf6c" providerId="ADAL" clId="{BCFCE3F2-C382-4001-9466-E0EE22EDD68C}" dt="2019-07-12T13:03:01.975" v="1719"/>
          <ac:spMkLst>
            <pc:docMk/>
            <pc:sldMk cId="2125338590" sldId="261"/>
            <ac:spMk id="54" creationId="{08301097-E3CB-433D-9D15-B028B778721D}"/>
          </ac:spMkLst>
        </pc:spChg>
        <pc:spChg chg="mod ord">
          <ac:chgData name="Segura Llado, Anna" userId="f1d96f0e-9ab3-43a6-96d1-85b64ca6bf6c" providerId="ADAL" clId="{BCFCE3F2-C382-4001-9466-E0EE22EDD68C}" dt="2019-07-12T13:03:56.791" v="1783" actId="170"/>
          <ac:spMkLst>
            <pc:docMk/>
            <pc:sldMk cId="2125338590" sldId="261"/>
            <ac:spMk id="56" creationId="{9F0456C3-A98F-4CEA-84E2-7CD3972935BF}"/>
          </ac:spMkLst>
        </pc:spChg>
        <pc:spChg chg="mod">
          <ac:chgData name="Segura Llado, Anna" userId="f1d96f0e-9ab3-43a6-96d1-85b64ca6bf6c" providerId="ADAL" clId="{BCFCE3F2-C382-4001-9466-E0EE22EDD68C}" dt="2019-07-12T13:03:37.695" v="1779" actId="208"/>
          <ac:spMkLst>
            <pc:docMk/>
            <pc:sldMk cId="2125338590" sldId="261"/>
            <ac:spMk id="57" creationId="{F09F1FC2-2C77-4359-9D7F-619AAE703CCF}"/>
          </ac:spMkLst>
        </pc:spChg>
        <pc:spChg chg="add mod">
          <ac:chgData name="Segura Llado, Anna" userId="f1d96f0e-9ab3-43a6-96d1-85b64ca6bf6c" providerId="ADAL" clId="{BCFCE3F2-C382-4001-9466-E0EE22EDD68C}" dt="2019-07-12T13:06:36.984" v="1797" actId="164"/>
          <ac:spMkLst>
            <pc:docMk/>
            <pc:sldMk cId="2125338590" sldId="261"/>
            <ac:spMk id="58" creationId="{1E9E38DF-EAC2-41EF-B507-7C959A7FEF7C}"/>
          </ac:spMkLst>
        </pc:spChg>
        <pc:spChg chg="mod topLvl">
          <ac:chgData name="Segura Llado, Anna" userId="f1d96f0e-9ab3-43a6-96d1-85b64ca6bf6c" providerId="ADAL" clId="{BCFCE3F2-C382-4001-9466-E0EE22EDD68C}" dt="2019-07-15T08:53:03.403" v="3309" actId="164"/>
          <ac:spMkLst>
            <pc:docMk/>
            <pc:sldMk cId="2125338590" sldId="261"/>
            <ac:spMk id="61" creationId="{F3C3354B-89B8-426C-BBC6-10F12B02E467}"/>
          </ac:spMkLst>
        </pc:spChg>
        <pc:spChg chg="mod topLvl">
          <ac:chgData name="Segura Llado, Anna" userId="f1d96f0e-9ab3-43a6-96d1-85b64ca6bf6c" providerId="ADAL" clId="{BCFCE3F2-C382-4001-9466-E0EE22EDD68C}" dt="2019-07-15T08:53:03.403" v="3309" actId="164"/>
          <ac:spMkLst>
            <pc:docMk/>
            <pc:sldMk cId="2125338590" sldId="261"/>
            <ac:spMk id="62" creationId="{60310F8A-DAF7-4F65-88BD-5705C53ED2CE}"/>
          </ac:spMkLst>
        </pc:spChg>
        <pc:spChg chg="mod topLvl">
          <ac:chgData name="Segura Llado, Anna" userId="f1d96f0e-9ab3-43a6-96d1-85b64ca6bf6c" providerId="ADAL" clId="{BCFCE3F2-C382-4001-9466-E0EE22EDD68C}" dt="2019-07-15T08:53:03.403" v="3309" actId="164"/>
          <ac:spMkLst>
            <pc:docMk/>
            <pc:sldMk cId="2125338590" sldId="261"/>
            <ac:spMk id="63" creationId="{A89350FD-1487-42D7-9372-52848C26C00E}"/>
          </ac:spMkLst>
        </pc:spChg>
        <pc:spChg chg="mod topLvl">
          <ac:chgData name="Segura Llado, Anna" userId="f1d96f0e-9ab3-43a6-96d1-85b64ca6bf6c" providerId="ADAL" clId="{BCFCE3F2-C382-4001-9466-E0EE22EDD68C}" dt="2019-07-15T08:53:03.403" v="3309" actId="164"/>
          <ac:spMkLst>
            <pc:docMk/>
            <pc:sldMk cId="2125338590" sldId="261"/>
            <ac:spMk id="64" creationId="{ACEE55F1-B805-440E-B593-50193AAD292C}"/>
          </ac:spMkLst>
        </pc:spChg>
        <pc:spChg chg="mod topLvl">
          <ac:chgData name="Segura Llado, Anna" userId="f1d96f0e-9ab3-43a6-96d1-85b64ca6bf6c" providerId="ADAL" clId="{BCFCE3F2-C382-4001-9466-E0EE22EDD68C}" dt="2019-07-15T08:53:03.403" v="3309" actId="164"/>
          <ac:spMkLst>
            <pc:docMk/>
            <pc:sldMk cId="2125338590" sldId="261"/>
            <ac:spMk id="65" creationId="{462FBD40-750B-41A6-8F13-B7BE8828195B}"/>
          </ac:spMkLst>
        </pc:spChg>
        <pc:spChg chg="mod topLvl">
          <ac:chgData name="Segura Llado, Anna" userId="f1d96f0e-9ab3-43a6-96d1-85b64ca6bf6c" providerId="ADAL" clId="{BCFCE3F2-C382-4001-9466-E0EE22EDD68C}" dt="2019-07-15T08:53:03.403" v="3309" actId="164"/>
          <ac:spMkLst>
            <pc:docMk/>
            <pc:sldMk cId="2125338590" sldId="261"/>
            <ac:spMk id="66" creationId="{22060C02-1385-4E55-BBE4-5B095C5EDA8A}"/>
          </ac:spMkLst>
        </pc:spChg>
        <pc:spChg chg="mod topLvl">
          <ac:chgData name="Segura Llado, Anna" userId="f1d96f0e-9ab3-43a6-96d1-85b64ca6bf6c" providerId="ADAL" clId="{BCFCE3F2-C382-4001-9466-E0EE22EDD68C}" dt="2019-07-15T08:52:19.223" v="3295" actId="164"/>
          <ac:spMkLst>
            <pc:docMk/>
            <pc:sldMk cId="2125338590" sldId="261"/>
            <ac:spMk id="69" creationId="{93E790AA-9367-484D-8A4E-8E2F0C62AE91}"/>
          </ac:spMkLst>
        </pc:spChg>
        <pc:spChg chg="mod topLvl">
          <ac:chgData name="Segura Llado, Anna" userId="f1d96f0e-9ab3-43a6-96d1-85b64ca6bf6c" providerId="ADAL" clId="{BCFCE3F2-C382-4001-9466-E0EE22EDD68C}" dt="2019-07-15T15:56:09.970" v="7759" actId="20577"/>
          <ac:spMkLst>
            <pc:docMk/>
            <pc:sldMk cId="2125338590" sldId="261"/>
            <ac:spMk id="70" creationId="{7E73EC16-E466-46A5-8296-122966EC77C0}"/>
          </ac:spMkLst>
        </pc:spChg>
        <pc:spChg chg="mod topLvl">
          <ac:chgData name="Segura Llado, Anna" userId="f1d96f0e-9ab3-43a6-96d1-85b64ca6bf6c" providerId="ADAL" clId="{BCFCE3F2-C382-4001-9466-E0EE22EDD68C}" dt="2019-07-15T08:53:03.403" v="3309" actId="164"/>
          <ac:spMkLst>
            <pc:docMk/>
            <pc:sldMk cId="2125338590" sldId="261"/>
            <ac:spMk id="71" creationId="{7B742887-840B-402F-9A2D-1A4DA7C2FCE8}"/>
          </ac:spMkLst>
        </pc:spChg>
        <pc:spChg chg="mod topLvl">
          <ac:chgData name="Segura Llado, Anna" userId="f1d96f0e-9ab3-43a6-96d1-85b64ca6bf6c" providerId="ADAL" clId="{BCFCE3F2-C382-4001-9466-E0EE22EDD68C}" dt="2019-07-15T08:53:03.403" v="3309" actId="164"/>
          <ac:spMkLst>
            <pc:docMk/>
            <pc:sldMk cId="2125338590" sldId="261"/>
            <ac:spMk id="72" creationId="{29456F90-9ACB-4CE2-9B3F-9C9EE59BD958}"/>
          </ac:spMkLst>
        </pc:spChg>
        <pc:spChg chg="mod topLvl">
          <ac:chgData name="Segura Llado, Anna" userId="f1d96f0e-9ab3-43a6-96d1-85b64ca6bf6c" providerId="ADAL" clId="{BCFCE3F2-C382-4001-9466-E0EE22EDD68C}" dt="2019-07-15T08:53:03.403" v="3309" actId="164"/>
          <ac:spMkLst>
            <pc:docMk/>
            <pc:sldMk cId="2125338590" sldId="261"/>
            <ac:spMk id="73" creationId="{B5F571B5-B016-432C-8543-72DA801F8794}"/>
          </ac:spMkLst>
        </pc:spChg>
        <pc:spChg chg="mod topLvl">
          <ac:chgData name="Segura Llado, Anna" userId="f1d96f0e-9ab3-43a6-96d1-85b64ca6bf6c" providerId="ADAL" clId="{BCFCE3F2-C382-4001-9466-E0EE22EDD68C}" dt="2019-07-15T08:53:03.403" v="3309" actId="164"/>
          <ac:spMkLst>
            <pc:docMk/>
            <pc:sldMk cId="2125338590" sldId="261"/>
            <ac:spMk id="74" creationId="{3D15B9D6-7EDE-461F-B1BA-0C6799C22726}"/>
          </ac:spMkLst>
        </pc:spChg>
        <pc:spChg chg="mod topLvl">
          <ac:chgData name="Segura Llado, Anna" userId="f1d96f0e-9ab3-43a6-96d1-85b64ca6bf6c" providerId="ADAL" clId="{BCFCE3F2-C382-4001-9466-E0EE22EDD68C}" dt="2019-07-15T08:53:03.403" v="3309" actId="164"/>
          <ac:spMkLst>
            <pc:docMk/>
            <pc:sldMk cId="2125338590" sldId="261"/>
            <ac:spMk id="75" creationId="{85D42431-6C85-4826-87C0-5DE2264297A4}"/>
          </ac:spMkLst>
        </pc:spChg>
        <pc:spChg chg="mod topLvl">
          <ac:chgData name="Segura Llado, Anna" userId="f1d96f0e-9ab3-43a6-96d1-85b64ca6bf6c" providerId="ADAL" clId="{BCFCE3F2-C382-4001-9466-E0EE22EDD68C}" dt="2019-07-15T08:53:03.403" v="3309" actId="164"/>
          <ac:spMkLst>
            <pc:docMk/>
            <pc:sldMk cId="2125338590" sldId="261"/>
            <ac:spMk id="77" creationId="{16826012-07DF-4FAA-94A4-73CAD55925F0}"/>
          </ac:spMkLst>
        </pc:spChg>
        <pc:spChg chg="mod">
          <ac:chgData name="Segura Llado, Anna" userId="f1d96f0e-9ab3-43a6-96d1-85b64ca6bf6c" providerId="ADAL" clId="{BCFCE3F2-C382-4001-9466-E0EE22EDD68C}" dt="2019-07-15T15:59:55.709" v="7888" actId="20577"/>
          <ac:spMkLst>
            <pc:docMk/>
            <pc:sldMk cId="2125338590" sldId="261"/>
            <ac:spMk id="82" creationId="{6B41BBBB-A28D-45F9-B018-12CE904A7875}"/>
          </ac:spMkLst>
        </pc:spChg>
        <pc:spChg chg="add mod">
          <ac:chgData name="Segura Llado, Anna" userId="f1d96f0e-9ab3-43a6-96d1-85b64ca6bf6c" providerId="ADAL" clId="{BCFCE3F2-C382-4001-9466-E0EE22EDD68C}" dt="2019-07-16T10:49:41.434" v="10979" actId="404"/>
          <ac:spMkLst>
            <pc:docMk/>
            <pc:sldMk cId="2125338590" sldId="261"/>
            <ac:spMk id="84" creationId="{AF00DC0E-63AE-4306-ADBA-4B8242F6FC87}"/>
          </ac:spMkLst>
        </pc:spChg>
        <pc:spChg chg="add mod">
          <ac:chgData name="Segura Llado, Anna" userId="f1d96f0e-9ab3-43a6-96d1-85b64ca6bf6c" providerId="ADAL" clId="{BCFCE3F2-C382-4001-9466-E0EE22EDD68C}" dt="2019-07-15T08:52:19.223" v="3295" actId="164"/>
          <ac:spMkLst>
            <pc:docMk/>
            <pc:sldMk cId="2125338590" sldId="261"/>
            <ac:spMk id="87" creationId="{8355D2BE-C13A-4934-886B-09A094E674CC}"/>
          </ac:spMkLst>
        </pc:spChg>
        <pc:spChg chg="add del mod">
          <ac:chgData name="Segura Llado, Anna" userId="f1d96f0e-9ab3-43a6-96d1-85b64ca6bf6c" providerId="ADAL" clId="{BCFCE3F2-C382-4001-9466-E0EE22EDD68C}" dt="2019-07-15T08:48:57.265" v="3259" actId="931"/>
          <ac:spMkLst>
            <pc:docMk/>
            <pc:sldMk cId="2125338590" sldId="261"/>
            <ac:spMk id="94" creationId="{24558B5E-8513-43C8-88A0-525E4CBD1DA8}"/>
          </ac:spMkLst>
        </pc:spChg>
        <pc:spChg chg="add mod">
          <ac:chgData name="Segura Llado, Anna" userId="f1d96f0e-9ab3-43a6-96d1-85b64ca6bf6c" providerId="ADAL" clId="{BCFCE3F2-C382-4001-9466-E0EE22EDD68C}" dt="2019-07-15T08:52:25.942" v="3296" actId="164"/>
          <ac:spMkLst>
            <pc:docMk/>
            <pc:sldMk cId="2125338590" sldId="261"/>
            <ac:spMk id="96" creationId="{F27875DC-20D2-4A1C-8E00-C62D2061B8B2}"/>
          </ac:spMkLst>
        </pc:spChg>
        <pc:spChg chg="add del mod">
          <ac:chgData name="Segura Llado, Anna" userId="f1d96f0e-9ab3-43a6-96d1-85b64ca6bf6c" providerId="ADAL" clId="{BCFCE3F2-C382-4001-9466-E0EE22EDD68C}" dt="2019-07-15T08:50:08.024" v="3269"/>
          <ac:spMkLst>
            <pc:docMk/>
            <pc:sldMk cId="2125338590" sldId="261"/>
            <ac:spMk id="103" creationId="{2ADC2AFA-AB03-4550-AF36-30EF8AAE1972}"/>
          </ac:spMkLst>
        </pc:spChg>
        <pc:spChg chg="add del mod">
          <ac:chgData name="Segura Llado, Anna" userId="f1d96f0e-9ab3-43a6-96d1-85b64ca6bf6c" providerId="ADAL" clId="{BCFCE3F2-C382-4001-9466-E0EE22EDD68C}" dt="2019-07-15T16:18:31.904" v="9137" actId="931"/>
          <ac:spMkLst>
            <pc:docMk/>
            <pc:sldMk cId="2125338590" sldId="261"/>
            <ac:spMk id="104" creationId="{3C1A6663-F628-4543-84D5-4AD8192A5276}"/>
          </ac:spMkLst>
        </pc:spChg>
        <pc:spChg chg="add del mod">
          <ac:chgData name="Segura Llado, Anna" userId="f1d96f0e-9ab3-43a6-96d1-85b64ca6bf6c" providerId="ADAL" clId="{BCFCE3F2-C382-4001-9466-E0EE22EDD68C}" dt="2019-07-15T16:20:37.854" v="9174"/>
          <ac:spMkLst>
            <pc:docMk/>
            <pc:sldMk cId="2125338590" sldId="261"/>
            <ac:spMk id="105" creationId="{0DD20BC0-1A30-4925-A70C-811AEF10D7B2}"/>
          </ac:spMkLst>
        </pc:spChg>
        <pc:spChg chg="add del mod">
          <ac:chgData name="Segura Llado, Anna" userId="f1d96f0e-9ab3-43a6-96d1-85b64ca6bf6c" providerId="ADAL" clId="{BCFCE3F2-C382-4001-9466-E0EE22EDD68C}" dt="2019-07-15T09:25:13.848" v="4441" actId="3680"/>
          <ac:spMkLst>
            <pc:docMk/>
            <pc:sldMk cId="2125338590" sldId="261"/>
            <ac:spMk id="112" creationId="{E8CD697F-021F-4230-8207-93C528DED896}"/>
          </ac:spMkLst>
        </pc:spChg>
        <pc:spChg chg="add mod">
          <ac:chgData name="Segura Llado, Anna" userId="f1d96f0e-9ab3-43a6-96d1-85b64ca6bf6c" providerId="ADAL" clId="{BCFCE3F2-C382-4001-9466-E0EE22EDD68C}" dt="2019-07-16T10:43:07.740" v="10923" actId="1036"/>
          <ac:spMkLst>
            <pc:docMk/>
            <pc:sldMk cId="2125338590" sldId="261"/>
            <ac:spMk id="120" creationId="{B585A04D-7888-4AF0-B283-7FB9A7C246B6}"/>
          </ac:spMkLst>
        </pc:spChg>
        <pc:spChg chg="add del mod">
          <ac:chgData name="Segura Llado, Anna" userId="f1d96f0e-9ab3-43a6-96d1-85b64ca6bf6c" providerId="ADAL" clId="{BCFCE3F2-C382-4001-9466-E0EE22EDD68C}" dt="2019-07-15T09:27:44.484" v="4453" actId="478"/>
          <ac:spMkLst>
            <pc:docMk/>
            <pc:sldMk cId="2125338590" sldId="261"/>
            <ac:spMk id="121" creationId="{80BC9853-D50F-4F0B-8049-935B4F47DEEA}"/>
          </ac:spMkLst>
        </pc:spChg>
        <pc:spChg chg="add mod">
          <ac:chgData name="Segura Llado, Anna" userId="f1d96f0e-9ab3-43a6-96d1-85b64ca6bf6c" providerId="ADAL" clId="{BCFCE3F2-C382-4001-9466-E0EE22EDD68C}" dt="2019-07-15T10:36:35.740" v="5350" actId="164"/>
          <ac:spMkLst>
            <pc:docMk/>
            <pc:sldMk cId="2125338590" sldId="261"/>
            <ac:spMk id="122" creationId="{5828498E-7743-4AAB-8895-53D412D459F2}"/>
          </ac:spMkLst>
        </pc:spChg>
        <pc:spChg chg="add mod">
          <ac:chgData name="Segura Llado, Anna" userId="f1d96f0e-9ab3-43a6-96d1-85b64ca6bf6c" providerId="ADAL" clId="{BCFCE3F2-C382-4001-9466-E0EE22EDD68C}" dt="2019-07-15T16:39:06.013" v="9461" actId="1076"/>
          <ac:spMkLst>
            <pc:docMk/>
            <pc:sldMk cId="2125338590" sldId="261"/>
            <ac:spMk id="123" creationId="{D8BEBA31-2631-4572-AE84-43E00E1FE563}"/>
          </ac:spMkLst>
        </pc:spChg>
        <pc:spChg chg="add del mod">
          <ac:chgData name="Segura Llado, Anna" userId="f1d96f0e-9ab3-43a6-96d1-85b64ca6bf6c" providerId="ADAL" clId="{BCFCE3F2-C382-4001-9466-E0EE22EDD68C}" dt="2019-07-15T09:30:03.094" v="4515" actId="478"/>
          <ac:spMkLst>
            <pc:docMk/>
            <pc:sldMk cId="2125338590" sldId="261"/>
            <ac:spMk id="124" creationId="{FC133DAF-7E7A-4770-B885-3FB16F62FD1D}"/>
          </ac:spMkLst>
        </pc:spChg>
        <pc:spChg chg="add mod">
          <ac:chgData name="Segura Llado, Anna" userId="f1d96f0e-9ab3-43a6-96d1-85b64ca6bf6c" providerId="ADAL" clId="{BCFCE3F2-C382-4001-9466-E0EE22EDD68C}" dt="2019-07-15T16:28:18.304" v="9347" actId="20577"/>
          <ac:spMkLst>
            <pc:docMk/>
            <pc:sldMk cId="2125338590" sldId="261"/>
            <ac:spMk id="125" creationId="{2B3712E1-5315-4064-9ACE-59A936C7BD62}"/>
          </ac:spMkLst>
        </pc:spChg>
        <pc:spChg chg="add mod">
          <ac:chgData name="Segura Llado, Anna" userId="f1d96f0e-9ab3-43a6-96d1-85b64ca6bf6c" providerId="ADAL" clId="{BCFCE3F2-C382-4001-9466-E0EE22EDD68C}" dt="2019-07-15T09:41:41.031" v="4557" actId="767"/>
          <ac:spMkLst>
            <pc:docMk/>
            <pc:sldMk cId="2125338590" sldId="261"/>
            <ac:spMk id="126" creationId="{6BA0B0C3-E161-4743-AF7B-47001DD610D0}"/>
          </ac:spMkLst>
        </pc:spChg>
        <pc:spChg chg="add mod">
          <ac:chgData name="Segura Llado, Anna" userId="f1d96f0e-9ab3-43a6-96d1-85b64ca6bf6c" providerId="ADAL" clId="{BCFCE3F2-C382-4001-9466-E0EE22EDD68C}" dt="2019-07-15T16:29:50.012" v="9353" actId="1076"/>
          <ac:spMkLst>
            <pc:docMk/>
            <pc:sldMk cId="2125338590" sldId="261"/>
            <ac:spMk id="136" creationId="{FA54C48A-1105-43C9-A95A-1DB62ED494E6}"/>
          </ac:spMkLst>
        </pc:spChg>
        <pc:spChg chg="add mod">
          <ac:chgData name="Segura Llado, Anna" userId="f1d96f0e-9ab3-43a6-96d1-85b64ca6bf6c" providerId="ADAL" clId="{BCFCE3F2-C382-4001-9466-E0EE22EDD68C}" dt="2019-07-15T16:29:58.854" v="9354" actId="1076"/>
          <ac:spMkLst>
            <pc:docMk/>
            <pc:sldMk cId="2125338590" sldId="261"/>
            <ac:spMk id="137" creationId="{6C9684E7-B81C-45FC-BF15-678CC5945FA7}"/>
          </ac:spMkLst>
        </pc:spChg>
        <pc:spChg chg="add mod">
          <ac:chgData name="Segura Llado, Anna" userId="f1d96f0e-9ab3-43a6-96d1-85b64ca6bf6c" providerId="ADAL" clId="{BCFCE3F2-C382-4001-9466-E0EE22EDD68C}" dt="2019-07-15T16:30:06.144" v="9355" actId="1076"/>
          <ac:spMkLst>
            <pc:docMk/>
            <pc:sldMk cId="2125338590" sldId="261"/>
            <ac:spMk id="138" creationId="{F093DFF9-1744-4F6B-A1CB-C8818E22B1DE}"/>
          </ac:spMkLst>
        </pc:spChg>
        <pc:spChg chg="add mod">
          <ac:chgData name="Segura Llado, Anna" userId="f1d96f0e-9ab3-43a6-96d1-85b64ca6bf6c" providerId="ADAL" clId="{BCFCE3F2-C382-4001-9466-E0EE22EDD68C}" dt="2019-07-15T10:36:35.740" v="5350" actId="164"/>
          <ac:spMkLst>
            <pc:docMk/>
            <pc:sldMk cId="2125338590" sldId="261"/>
            <ac:spMk id="139" creationId="{2671A15A-BE60-4A2A-BF2B-FC49E5BF3974}"/>
          </ac:spMkLst>
        </pc:spChg>
        <pc:spChg chg="add mod">
          <ac:chgData name="Segura Llado, Anna" userId="f1d96f0e-9ab3-43a6-96d1-85b64ca6bf6c" providerId="ADAL" clId="{BCFCE3F2-C382-4001-9466-E0EE22EDD68C}" dt="2019-07-15T10:36:35.740" v="5350" actId="164"/>
          <ac:spMkLst>
            <pc:docMk/>
            <pc:sldMk cId="2125338590" sldId="261"/>
            <ac:spMk id="140" creationId="{BE0D30B1-43D3-4E06-9508-BAFA5EC89F8B}"/>
          </ac:spMkLst>
        </pc:spChg>
        <pc:spChg chg="add mod">
          <ac:chgData name="Segura Llado, Anna" userId="f1d96f0e-9ab3-43a6-96d1-85b64ca6bf6c" providerId="ADAL" clId="{BCFCE3F2-C382-4001-9466-E0EE22EDD68C}" dt="2019-07-15T10:36:35.740" v="5350" actId="164"/>
          <ac:spMkLst>
            <pc:docMk/>
            <pc:sldMk cId="2125338590" sldId="261"/>
            <ac:spMk id="141" creationId="{852C2A9E-DB1F-48C1-A23B-CD31D7D27174}"/>
          </ac:spMkLst>
        </pc:spChg>
        <pc:spChg chg="add del mod">
          <ac:chgData name="Segura Llado, Anna" userId="f1d96f0e-9ab3-43a6-96d1-85b64ca6bf6c" providerId="ADAL" clId="{BCFCE3F2-C382-4001-9466-E0EE22EDD68C}" dt="2019-07-15T10:19:46.284" v="4961" actId="478"/>
          <ac:spMkLst>
            <pc:docMk/>
            <pc:sldMk cId="2125338590" sldId="261"/>
            <ac:spMk id="150" creationId="{5B93E768-4BA9-43D3-A3D3-00FE0115C970}"/>
          </ac:spMkLst>
        </pc:spChg>
        <pc:spChg chg="add del mod">
          <ac:chgData name="Segura Llado, Anna" userId="f1d96f0e-9ab3-43a6-96d1-85b64ca6bf6c" providerId="ADAL" clId="{BCFCE3F2-C382-4001-9466-E0EE22EDD68C}" dt="2019-07-15T10:25:58.149" v="5158" actId="478"/>
          <ac:spMkLst>
            <pc:docMk/>
            <pc:sldMk cId="2125338590" sldId="261"/>
            <ac:spMk id="151" creationId="{B34935F9-68A8-425A-99CD-D7C62CEEE7B7}"/>
          </ac:spMkLst>
        </pc:spChg>
        <pc:spChg chg="add mod">
          <ac:chgData name="Segura Llado, Anna" userId="f1d96f0e-9ab3-43a6-96d1-85b64ca6bf6c" providerId="ADAL" clId="{BCFCE3F2-C382-4001-9466-E0EE22EDD68C}" dt="2019-07-15T10:36:35.740" v="5350" actId="164"/>
          <ac:spMkLst>
            <pc:docMk/>
            <pc:sldMk cId="2125338590" sldId="261"/>
            <ac:spMk id="152" creationId="{778F022A-3B7F-441A-9F3B-7AE863DC6014}"/>
          </ac:spMkLst>
        </pc:spChg>
        <pc:spChg chg="add mod">
          <ac:chgData name="Segura Llado, Anna" userId="f1d96f0e-9ab3-43a6-96d1-85b64ca6bf6c" providerId="ADAL" clId="{BCFCE3F2-C382-4001-9466-E0EE22EDD68C}" dt="2019-07-15T10:36:48.769" v="5356" actId="1035"/>
          <ac:spMkLst>
            <pc:docMk/>
            <pc:sldMk cId="2125338590" sldId="261"/>
            <ac:spMk id="155" creationId="{B386EA8C-89EF-421A-97A7-109EC5857934}"/>
          </ac:spMkLst>
        </pc:spChg>
        <pc:spChg chg="add mod">
          <ac:chgData name="Segura Llado, Anna" userId="f1d96f0e-9ab3-43a6-96d1-85b64ca6bf6c" providerId="ADAL" clId="{BCFCE3F2-C382-4001-9466-E0EE22EDD68C}" dt="2019-07-15T10:36:35.740" v="5350" actId="164"/>
          <ac:spMkLst>
            <pc:docMk/>
            <pc:sldMk cId="2125338590" sldId="261"/>
            <ac:spMk id="156" creationId="{65A24270-26B5-4561-AF72-E4E1F1522324}"/>
          </ac:spMkLst>
        </pc:spChg>
        <pc:spChg chg="add del mod">
          <ac:chgData name="Segura Llado, Anna" userId="f1d96f0e-9ab3-43a6-96d1-85b64ca6bf6c" providerId="ADAL" clId="{BCFCE3F2-C382-4001-9466-E0EE22EDD68C}" dt="2019-07-15T16:19:34.309" v="9165"/>
          <ac:spMkLst>
            <pc:docMk/>
            <pc:sldMk cId="2125338590" sldId="261"/>
            <ac:spMk id="161" creationId="{89CD3FAB-E2F5-44F9-9CFC-2FE50AB8389C}"/>
          </ac:spMkLst>
        </pc:spChg>
        <pc:grpChg chg="add del mod topLvl">
          <ac:chgData name="Segura Llado, Anna" userId="f1d96f0e-9ab3-43a6-96d1-85b64ca6bf6c" providerId="ADAL" clId="{BCFCE3F2-C382-4001-9466-E0EE22EDD68C}" dt="2019-07-12T12:52:34.164" v="1553" actId="165"/>
          <ac:grpSpMkLst>
            <pc:docMk/>
            <pc:sldMk cId="2125338590" sldId="261"/>
            <ac:grpSpMk id="30" creationId="{BD78B652-6F86-4489-97F3-D05E3F0811A6}"/>
          </ac:grpSpMkLst>
        </pc:grpChg>
        <pc:grpChg chg="add del mod">
          <ac:chgData name="Segura Llado, Anna" userId="f1d96f0e-9ab3-43a6-96d1-85b64ca6bf6c" providerId="ADAL" clId="{BCFCE3F2-C382-4001-9466-E0EE22EDD68C}" dt="2019-07-12T12:57:23.979" v="1630" actId="165"/>
          <ac:grpSpMkLst>
            <pc:docMk/>
            <pc:sldMk cId="2125338590" sldId="261"/>
            <ac:grpSpMk id="31" creationId="{AD15A618-74FA-484A-8736-370149407CCE}"/>
          </ac:grpSpMkLst>
        </pc:grpChg>
        <pc:grpChg chg="add del mod topLvl">
          <ac:chgData name="Segura Llado, Anna" userId="f1d96f0e-9ab3-43a6-96d1-85b64ca6bf6c" providerId="ADAL" clId="{BCFCE3F2-C382-4001-9466-E0EE22EDD68C}" dt="2019-07-12T12:52:28.685" v="1552" actId="165"/>
          <ac:grpSpMkLst>
            <pc:docMk/>
            <pc:sldMk cId="2125338590" sldId="261"/>
            <ac:grpSpMk id="39" creationId="{9D52F9C5-0EE1-455C-A040-12B633C8F147}"/>
          </ac:grpSpMkLst>
        </pc:grpChg>
        <pc:grpChg chg="add del mod">
          <ac:chgData name="Segura Llado, Anna" userId="f1d96f0e-9ab3-43a6-96d1-85b64ca6bf6c" providerId="ADAL" clId="{BCFCE3F2-C382-4001-9466-E0EE22EDD68C}" dt="2019-07-12T12:51:55.069" v="1549" actId="165"/>
          <ac:grpSpMkLst>
            <pc:docMk/>
            <pc:sldMk cId="2125338590" sldId="261"/>
            <ac:grpSpMk id="40" creationId="{297A816B-E240-43C5-AE2E-96DE06D7F440}"/>
          </ac:grpSpMkLst>
        </pc:grpChg>
        <pc:grpChg chg="add mod">
          <ac:chgData name="Segura Llado, Anna" userId="f1d96f0e-9ab3-43a6-96d1-85b64ca6bf6c" providerId="ADAL" clId="{BCFCE3F2-C382-4001-9466-E0EE22EDD68C}" dt="2019-07-12T13:06:36.984" v="1797" actId="164"/>
          <ac:grpSpMkLst>
            <pc:docMk/>
            <pc:sldMk cId="2125338590" sldId="261"/>
            <ac:grpSpMk id="41" creationId="{398A5B34-A213-41F4-ACA9-1079F7017BAE}"/>
          </ac:grpSpMkLst>
        </pc:grpChg>
        <pc:grpChg chg="add mod">
          <ac:chgData name="Segura Llado, Anna" userId="f1d96f0e-9ab3-43a6-96d1-85b64ca6bf6c" providerId="ADAL" clId="{BCFCE3F2-C382-4001-9466-E0EE22EDD68C}" dt="2019-07-12T13:06:36.984" v="1797" actId="164"/>
          <ac:grpSpMkLst>
            <pc:docMk/>
            <pc:sldMk cId="2125338590" sldId="261"/>
            <ac:grpSpMk id="44" creationId="{D0AD83F1-16A9-46DA-86E9-4F0A0C959CBF}"/>
          </ac:grpSpMkLst>
        </pc:grpChg>
        <pc:grpChg chg="add mod ord">
          <ac:chgData name="Segura Llado, Anna" userId="f1d96f0e-9ab3-43a6-96d1-85b64ca6bf6c" providerId="ADAL" clId="{BCFCE3F2-C382-4001-9466-E0EE22EDD68C}" dt="2019-07-12T13:06:36.984" v="1797" actId="164"/>
          <ac:grpSpMkLst>
            <pc:docMk/>
            <pc:sldMk cId="2125338590" sldId="261"/>
            <ac:grpSpMk id="55" creationId="{24E19C49-E8C6-4547-B393-72CF1A76AFB9}"/>
          </ac:grpSpMkLst>
        </pc:grpChg>
        <pc:grpChg chg="add del mod">
          <ac:chgData name="Segura Llado, Anna" userId="f1d96f0e-9ab3-43a6-96d1-85b64ca6bf6c" providerId="ADAL" clId="{BCFCE3F2-C382-4001-9466-E0EE22EDD68C}" dt="2019-07-12T13:08:13.095" v="1802"/>
          <ac:grpSpMkLst>
            <pc:docMk/>
            <pc:sldMk cId="2125338590" sldId="261"/>
            <ac:grpSpMk id="59" creationId="{A33DE228-A1F5-4FCB-A392-5D73D34592A3}"/>
          </ac:grpSpMkLst>
        </pc:grpChg>
        <pc:grpChg chg="add del mod ord">
          <ac:chgData name="Segura Llado, Anna" userId="f1d96f0e-9ab3-43a6-96d1-85b64ca6bf6c" providerId="ADAL" clId="{BCFCE3F2-C382-4001-9466-E0EE22EDD68C}" dt="2019-07-15T08:52:11.404" v="3294" actId="165"/>
          <ac:grpSpMkLst>
            <pc:docMk/>
            <pc:sldMk cId="2125338590" sldId="261"/>
            <ac:grpSpMk id="60" creationId="{FBDBB102-55EC-4DFB-8279-E456C2B38AE9}"/>
          </ac:grpSpMkLst>
        </pc:grpChg>
        <pc:grpChg chg="mod topLvl">
          <ac:chgData name="Segura Llado, Anna" userId="f1d96f0e-9ab3-43a6-96d1-85b64ca6bf6c" providerId="ADAL" clId="{BCFCE3F2-C382-4001-9466-E0EE22EDD68C}" dt="2019-07-15T08:53:03.403" v="3309" actId="164"/>
          <ac:grpSpMkLst>
            <pc:docMk/>
            <pc:sldMk cId="2125338590" sldId="261"/>
            <ac:grpSpMk id="67" creationId="{80594403-0D3B-4E43-BB3F-6974AD1C45BC}"/>
          </ac:grpSpMkLst>
        </pc:grpChg>
        <pc:grpChg chg="mod topLvl">
          <ac:chgData name="Segura Llado, Anna" userId="f1d96f0e-9ab3-43a6-96d1-85b64ca6bf6c" providerId="ADAL" clId="{BCFCE3F2-C382-4001-9466-E0EE22EDD68C}" dt="2019-07-15T08:53:03.403" v="3309" actId="164"/>
          <ac:grpSpMkLst>
            <pc:docMk/>
            <pc:sldMk cId="2125338590" sldId="261"/>
            <ac:grpSpMk id="68" creationId="{F410E4F8-DCEA-45C8-9B0B-90A176F1EE8D}"/>
          </ac:grpSpMkLst>
        </pc:grpChg>
        <pc:grpChg chg="mod topLvl">
          <ac:chgData name="Segura Llado, Anna" userId="f1d96f0e-9ab3-43a6-96d1-85b64ca6bf6c" providerId="ADAL" clId="{BCFCE3F2-C382-4001-9466-E0EE22EDD68C}" dt="2019-07-15T08:53:03.403" v="3309" actId="164"/>
          <ac:grpSpMkLst>
            <pc:docMk/>
            <pc:sldMk cId="2125338590" sldId="261"/>
            <ac:grpSpMk id="76" creationId="{8F884103-F8DE-49C7-A36A-BD5F749B8AF1}"/>
          </ac:grpSpMkLst>
        </pc:grpChg>
        <pc:grpChg chg="add mod">
          <ac:chgData name="Segura Llado, Anna" userId="f1d96f0e-9ab3-43a6-96d1-85b64ca6bf6c" providerId="ADAL" clId="{BCFCE3F2-C382-4001-9466-E0EE22EDD68C}" dt="2019-07-15T08:53:03.403" v="3309" actId="164"/>
          <ac:grpSpMkLst>
            <pc:docMk/>
            <pc:sldMk cId="2125338590" sldId="261"/>
            <ac:grpSpMk id="115" creationId="{A79BAE5B-4F51-4D10-970E-DF6645C5FD0D}"/>
          </ac:grpSpMkLst>
        </pc:grpChg>
        <pc:grpChg chg="add mod">
          <ac:chgData name="Segura Llado, Anna" userId="f1d96f0e-9ab3-43a6-96d1-85b64ca6bf6c" providerId="ADAL" clId="{BCFCE3F2-C382-4001-9466-E0EE22EDD68C}" dt="2019-07-15T08:53:03.403" v="3309" actId="164"/>
          <ac:grpSpMkLst>
            <pc:docMk/>
            <pc:sldMk cId="2125338590" sldId="261"/>
            <ac:grpSpMk id="116" creationId="{D249B4DA-98A9-4845-A5FB-5C99C6B397CE}"/>
          </ac:grpSpMkLst>
        </pc:grpChg>
        <pc:grpChg chg="add mod">
          <ac:chgData name="Segura Llado, Anna" userId="f1d96f0e-9ab3-43a6-96d1-85b64ca6bf6c" providerId="ADAL" clId="{BCFCE3F2-C382-4001-9466-E0EE22EDD68C}" dt="2019-07-16T10:49:19.898" v="10976" actId="1038"/>
          <ac:grpSpMkLst>
            <pc:docMk/>
            <pc:sldMk cId="2125338590" sldId="261"/>
            <ac:grpSpMk id="117" creationId="{69782452-FF46-444C-AA32-44D76C48BA2F}"/>
          </ac:grpSpMkLst>
        </pc:grpChg>
        <pc:grpChg chg="add mod">
          <ac:chgData name="Segura Llado, Anna" userId="f1d96f0e-9ab3-43a6-96d1-85b64ca6bf6c" providerId="ADAL" clId="{BCFCE3F2-C382-4001-9466-E0EE22EDD68C}" dt="2019-07-15T10:36:41.703" v="5351" actId="1076"/>
          <ac:grpSpMkLst>
            <pc:docMk/>
            <pc:sldMk cId="2125338590" sldId="261"/>
            <ac:grpSpMk id="157" creationId="{DFCE2895-1724-477C-98F9-3AB74F384A72}"/>
          </ac:grpSpMkLst>
        </pc:grpChg>
        <pc:graphicFrameChg chg="add del mod modGraphic">
          <ac:chgData name="Segura Llado, Anna" userId="f1d96f0e-9ab3-43a6-96d1-85b64ca6bf6c" providerId="ADAL" clId="{BCFCE3F2-C382-4001-9466-E0EE22EDD68C}" dt="2019-07-15T09:26:54.268" v="4447" actId="478"/>
          <ac:graphicFrameMkLst>
            <pc:docMk/>
            <pc:sldMk cId="2125338590" sldId="261"/>
            <ac:graphicFrameMk id="118" creationId="{A560211A-B290-4A77-BFFF-87756F56B5A5}"/>
          </ac:graphicFrameMkLst>
        </pc:graphicFrameChg>
        <pc:graphicFrameChg chg="add mod">
          <ac:chgData name="Segura Llado, Anna" userId="f1d96f0e-9ab3-43a6-96d1-85b64ca6bf6c" providerId="ADAL" clId="{BCFCE3F2-C382-4001-9466-E0EE22EDD68C}" dt="2019-07-17T08:15:48.468" v="10980" actId="255"/>
          <ac:graphicFrameMkLst>
            <pc:docMk/>
            <pc:sldMk cId="2125338590" sldId="261"/>
            <ac:graphicFrameMk id="158" creationId="{D7B48FFD-EDFA-47E9-B57F-987DE0DF7B43}"/>
          </ac:graphicFrameMkLst>
        </pc:graphicFrameChg>
        <pc:picChg chg="del">
          <ac:chgData name="Segura Llado, Anna" userId="f1d96f0e-9ab3-43a6-96d1-85b64ca6bf6c" providerId="ADAL" clId="{BCFCE3F2-C382-4001-9466-E0EE22EDD68C}" dt="2019-07-12T10:10:33.994" v="98" actId="478"/>
          <ac:picMkLst>
            <pc:docMk/>
            <pc:sldMk cId="2125338590" sldId="261"/>
            <ac:picMk id="16" creationId="{00000000-0000-0000-0000-000000000000}"/>
          </ac:picMkLst>
        </pc:picChg>
        <pc:picChg chg="del">
          <ac:chgData name="Segura Llado, Anna" userId="f1d96f0e-9ab3-43a6-96d1-85b64ca6bf6c" providerId="ADAL" clId="{BCFCE3F2-C382-4001-9466-E0EE22EDD68C}" dt="2019-07-12T10:10:35.107" v="99" actId="478"/>
          <ac:picMkLst>
            <pc:docMk/>
            <pc:sldMk cId="2125338590" sldId="261"/>
            <ac:picMk id="18" creationId="{00000000-0000-0000-0000-000000000000}"/>
          </ac:picMkLst>
        </pc:picChg>
        <pc:picChg chg="add del mod">
          <ac:chgData name="Segura Llado, Anna" userId="f1d96f0e-9ab3-43a6-96d1-85b64ca6bf6c" providerId="ADAL" clId="{BCFCE3F2-C382-4001-9466-E0EE22EDD68C}" dt="2019-07-15T08:42:56.036" v="3218" actId="931"/>
          <ac:picMkLst>
            <pc:docMk/>
            <pc:sldMk cId="2125338590" sldId="261"/>
            <ac:picMk id="89" creationId="{0C74760F-1318-450D-BF4F-71B9E5ACA9CE}"/>
          </ac:picMkLst>
        </pc:picChg>
        <pc:picChg chg="add del mod">
          <ac:chgData name="Segura Llado, Anna" userId="f1d96f0e-9ab3-43a6-96d1-85b64ca6bf6c" providerId="ADAL" clId="{BCFCE3F2-C382-4001-9466-E0EE22EDD68C}" dt="2019-07-15T08:43:28.350" v="3220" actId="931"/>
          <ac:picMkLst>
            <pc:docMk/>
            <pc:sldMk cId="2125338590" sldId="261"/>
            <ac:picMk id="91" creationId="{692A5036-FC75-4DE9-A6C0-C165A608B5DC}"/>
          </ac:picMkLst>
        </pc:picChg>
        <pc:picChg chg="add del mod ord">
          <ac:chgData name="Segura Llado, Anna" userId="f1d96f0e-9ab3-43a6-96d1-85b64ca6bf6c" providerId="ADAL" clId="{BCFCE3F2-C382-4001-9466-E0EE22EDD68C}" dt="2019-07-15T08:44:02.201" v="3228"/>
          <ac:picMkLst>
            <pc:docMk/>
            <pc:sldMk cId="2125338590" sldId="261"/>
            <ac:picMk id="93" creationId="{5AD1680D-D1C8-4ECD-9259-CFD33975DC13}"/>
          </ac:picMkLst>
        </pc:picChg>
        <pc:picChg chg="add mod">
          <ac:chgData name="Segura Llado, Anna" userId="f1d96f0e-9ab3-43a6-96d1-85b64ca6bf6c" providerId="ADAL" clId="{BCFCE3F2-C382-4001-9466-E0EE22EDD68C}" dt="2019-07-15T08:52:19.223" v="3295" actId="164"/>
          <ac:picMkLst>
            <pc:docMk/>
            <pc:sldMk cId="2125338590" sldId="261"/>
            <ac:picMk id="95" creationId="{546289E0-F737-4C90-84D0-D06AFE0D1723}"/>
          </ac:picMkLst>
        </pc:picChg>
        <pc:picChg chg="add del mod">
          <ac:chgData name="Segura Llado, Anna" userId="f1d96f0e-9ab3-43a6-96d1-85b64ca6bf6c" providerId="ADAL" clId="{BCFCE3F2-C382-4001-9466-E0EE22EDD68C}" dt="2019-07-15T08:49:05.004" v="3260"/>
          <ac:picMkLst>
            <pc:docMk/>
            <pc:sldMk cId="2125338590" sldId="261"/>
            <ac:picMk id="98" creationId="{AB00B0E9-B06D-405F-90D8-D54BA8C4D076}"/>
          </ac:picMkLst>
        </pc:picChg>
        <pc:picChg chg="add del mod">
          <ac:chgData name="Segura Llado, Anna" userId="f1d96f0e-9ab3-43a6-96d1-85b64ca6bf6c" providerId="ADAL" clId="{BCFCE3F2-C382-4001-9466-E0EE22EDD68C}" dt="2019-07-15T08:49:05.004" v="3260"/>
          <ac:picMkLst>
            <pc:docMk/>
            <pc:sldMk cId="2125338590" sldId="261"/>
            <ac:picMk id="100" creationId="{C89D85D7-926F-4D61-A25F-9218D156500D}"/>
          </ac:picMkLst>
        </pc:picChg>
        <pc:picChg chg="add del mod">
          <ac:chgData name="Segura Llado, Anna" userId="f1d96f0e-9ab3-43a6-96d1-85b64ca6bf6c" providerId="ADAL" clId="{BCFCE3F2-C382-4001-9466-E0EE22EDD68C}" dt="2019-07-15T08:49:05.004" v="3260"/>
          <ac:picMkLst>
            <pc:docMk/>
            <pc:sldMk cId="2125338590" sldId="261"/>
            <ac:picMk id="102" creationId="{4B22D764-A788-4036-B8F7-0C3931607429}"/>
          </ac:picMkLst>
        </pc:picChg>
        <pc:picChg chg="add del">
          <ac:chgData name="Segura Llado, Anna" userId="f1d96f0e-9ab3-43a6-96d1-85b64ca6bf6c" providerId="ADAL" clId="{BCFCE3F2-C382-4001-9466-E0EE22EDD68C}" dt="2019-07-15T08:49:11.362" v="3262"/>
          <ac:picMkLst>
            <pc:docMk/>
            <pc:sldMk cId="2125338590" sldId="261"/>
            <ac:picMk id="106" creationId="{8343A1B4-3B90-4014-A2CD-BC21720DE169}"/>
          </ac:picMkLst>
        </pc:picChg>
        <pc:picChg chg="add del">
          <ac:chgData name="Segura Llado, Anna" userId="f1d96f0e-9ab3-43a6-96d1-85b64ca6bf6c" providerId="ADAL" clId="{BCFCE3F2-C382-4001-9466-E0EE22EDD68C}" dt="2019-07-15T13:26:33.725" v="6805" actId="478"/>
          <ac:picMkLst>
            <pc:docMk/>
            <pc:sldMk cId="2125338590" sldId="261"/>
            <ac:picMk id="107" creationId="{BFCE73BF-E6EB-4A58-8C5D-D33A95B555F2}"/>
          </ac:picMkLst>
        </pc:picChg>
        <pc:picChg chg="add del">
          <ac:chgData name="Segura Llado, Anna" userId="f1d96f0e-9ab3-43a6-96d1-85b64ca6bf6c" providerId="ADAL" clId="{BCFCE3F2-C382-4001-9466-E0EE22EDD68C}" dt="2019-07-15T08:50:27.938" v="3276"/>
          <ac:picMkLst>
            <pc:docMk/>
            <pc:sldMk cId="2125338590" sldId="261"/>
            <ac:picMk id="108" creationId="{6C73D463-6F49-4FA6-900B-9AAC693BC89A}"/>
          </ac:picMkLst>
        </pc:picChg>
        <pc:picChg chg="add del">
          <ac:chgData name="Segura Llado, Anna" userId="f1d96f0e-9ab3-43a6-96d1-85b64ca6bf6c" providerId="ADAL" clId="{BCFCE3F2-C382-4001-9466-E0EE22EDD68C}" dt="2019-07-15T08:49:18.353" v="3264"/>
          <ac:picMkLst>
            <pc:docMk/>
            <pc:sldMk cId="2125338590" sldId="261"/>
            <ac:picMk id="109" creationId="{94075297-B618-44D2-B628-E0C4CEC99929}"/>
          </ac:picMkLst>
        </pc:picChg>
        <pc:picChg chg="add del">
          <ac:chgData name="Segura Llado, Anna" userId="f1d96f0e-9ab3-43a6-96d1-85b64ca6bf6c" providerId="ADAL" clId="{BCFCE3F2-C382-4001-9466-E0EE22EDD68C}" dt="2019-07-15T08:50:02.915" v="3268"/>
          <ac:picMkLst>
            <pc:docMk/>
            <pc:sldMk cId="2125338590" sldId="261"/>
            <ac:picMk id="110" creationId="{14C26F57-CA99-4705-A709-AF89A002F13A}"/>
          </ac:picMkLst>
        </pc:picChg>
        <pc:picChg chg="add del mod">
          <ac:chgData name="Segura Llado, Anna" userId="f1d96f0e-9ab3-43a6-96d1-85b64ca6bf6c" providerId="ADAL" clId="{BCFCE3F2-C382-4001-9466-E0EE22EDD68C}" dt="2019-07-15T08:50:11.523" v="3271"/>
          <ac:picMkLst>
            <pc:docMk/>
            <pc:sldMk cId="2125338590" sldId="261"/>
            <ac:picMk id="111" creationId="{59C7F7CA-8992-4220-9D6C-E86C872B9060}"/>
          </ac:picMkLst>
        </pc:picChg>
        <pc:picChg chg="add del mod">
          <ac:chgData name="Segura Llado, Anna" userId="f1d96f0e-9ab3-43a6-96d1-85b64ca6bf6c" providerId="ADAL" clId="{BCFCE3F2-C382-4001-9466-E0EE22EDD68C}" dt="2019-07-15T08:50:18.578" v="3274" actId="478"/>
          <ac:picMkLst>
            <pc:docMk/>
            <pc:sldMk cId="2125338590" sldId="261"/>
            <ac:picMk id="113" creationId="{39D83884-EADF-41E5-90EB-6193E2C8379D}"/>
          </ac:picMkLst>
        </pc:picChg>
        <pc:picChg chg="add mod">
          <ac:chgData name="Segura Llado, Anna" userId="f1d96f0e-9ab3-43a6-96d1-85b64ca6bf6c" providerId="ADAL" clId="{BCFCE3F2-C382-4001-9466-E0EE22EDD68C}" dt="2019-07-15T08:52:25.942" v="3296" actId="164"/>
          <ac:picMkLst>
            <pc:docMk/>
            <pc:sldMk cId="2125338590" sldId="261"/>
            <ac:picMk id="114" creationId="{BB8731D6-07DA-471A-992D-BE1380B63F49}"/>
          </ac:picMkLst>
        </pc:picChg>
        <pc:picChg chg="add del mod">
          <ac:chgData name="Segura Llado, Anna" userId="f1d96f0e-9ab3-43a6-96d1-85b64ca6bf6c" providerId="ADAL" clId="{BCFCE3F2-C382-4001-9466-E0EE22EDD68C}" dt="2019-07-15T16:18:39.237" v="9138"/>
          <ac:picMkLst>
            <pc:docMk/>
            <pc:sldMk cId="2125338590" sldId="261"/>
            <ac:picMk id="160" creationId="{8E9B234C-1235-4344-ACD5-DE8A7C8E8758}"/>
          </ac:picMkLst>
        </pc:picChg>
        <pc:picChg chg="add del mod">
          <ac:chgData name="Segura Llado, Anna" userId="f1d96f0e-9ab3-43a6-96d1-85b64ca6bf6c" providerId="ADAL" clId="{BCFCE3F2-C382-4001-9466-E0EE22EDD68C}" dt="2019-07-15T16:18:52.713" v="9144"/>
          <ac:picMkLst>
            <pc:docMk/>
            <pc:sldMk cId="2125338590" sldId="261"/>
            <ac:picMk id="162" creationId="{C098F0E5-89B8-4B0B-897D-80D187A3DB49}"/>
          </ac:picMkLst>
        </pc:picChg>
        <pc:picChg chg="add del">
          <ac:chgData name="Segura Llado, Anna" userId="f1d96f0e-9ab3-43a6-96d1-85b64ca6bf6c" providerId="ADAL" clId="{BCFCE3F2-C382-4001-9466-E0EE22EDD68C}" dt="2019-07-15T16:19:06.868" v="9153"/>
          <ac:picMkLst>
            <pc:docMk/>
            <pc:sldMk cId="2125338590" sldId="261"/>
            <ac:picMk id="163" creationId="{A515A3B4-49C1-4514-B94F-AB46FF65D79E}"/>
          </ac:picMkLst>
        </pc:picChg>
        <pc:picChg chg="add del mod">
          <ac:chgData name="Segura Llado, Anna" userId="f1d96f0e-9ab3-43a6-96d1-85b64ca6bf6c" providerId="ADAL" clId="{BCFCE3F2-C382-4001-9466-E0EE22EDD68C}" dt="2019-07-15T16:19:04.946" v="9152"/>
          <ac:picMkLst>
            <pc:docMk/>
            <pc:sldMk cId="2125338590" sldId="261"/>
            <ac:picMk id="164" creationId="{6D0BC81B-3A8C-47FC-BB03-5BA01C8DE5B5}"/>
          </ac:picMkLst>
        </pc:picChg>
        <pc:picChg chg="add del mod">
          <ac:chgData name="Segura Llado, Anna" userId="f1d96f0e-9ab3-43a6-96d1-85b64ca6bf6c" providerId="ADAL" clId="{BCFCE3F2-C382-4001-9466-E0EE22EDD68C}" dt="2019-07-15T16:21:42.461" v="9194" actId="1038"/>
          <ac:picMkLst>
            <pc:docMk/>
            <pc:sldMk cId="2125338590" sldId="261"/>
            <ac:picMk id="166" creationId="{4AA6799F-B490-48E4-A70E-F720ABF4132A}"/>
          </ac:picMkLst>
        </pc:picChg>
        <pc:picChg chg="add mod">
          <ac:chgData name="Segura Llado, Anna" userId="f1d96f0e-9ab3-43a6-96d1-85b64ca6bf6c" providerId="ADAL" clId="{BCFCE3F2-C382-4001-9466-E0EE22EDD68C}" dt="2019-07-15T16:20:54.069" v="9181" actId="1076"/>
          <ac:picMkLst>
            <pc:docMk/>
            <pc:sldMk cId="2125338590" sldId="261"/>
            <ac:picMk id="168" creationId="{D19D8223-0792-4715-8902-9B2B253EE518}"/>
          </ac:picMkLst>
        </pc:picChg>
        <pc:picChg chg="add mod">
          <ac:chgData name="Segura Llado, Anna" userId="f1d96f0e-9ab3-43a6-96d1-85b64ca6bf6c" providerId="ADAL" clId="{BCFCE3F2-C382-4001-9466-E0EE22EDD68C}" dt="2019-07-15T16:21:40.222" v="9193" actId="1038"/>
          <ac:picMkLst>
            <pc:docMk/>
            <pc:sldMk cId="2125338590" sldId="261"/>
            <ac:picMk id="170" creationId="{1EE52B31-5EE9-4737-AD06-1858D8169BE4}"/>
          </ac:picMkLst>
        </pc:picChg>
        <pc:cxnChg chg="add del mod">
          <ac:chgData name="Segura Llado, Anna" userId="f1d96f0e-9ab3-43a6-96d1-85b64ca6bf6c" providerId="ADAL" clId="{BCFCE3F2-C382-4001-9466-E0EE22EDD68C}" dt="2019-07-12T13:45:00.519" v="3162" actId="478"/>
          <ac:cxnSpMkLst>
            <pc:docMk/>
            <pc:sldMk cId="2125338590" sldId="261"/>
            <ac:cxnSpMk id="86" creationId="{29054970-06AC-4AD0-AE06-6FBF15625235}"/>
          </ac:cxnSpMkLst>
        </pc:cxnChg>
        <pc:cxnChg chg="add del mod">
          <ac:chgData name="Segura Llado, Anna" userId="f1d96f0e-9ab3-43a6-96d1-85b64ca6bf6c" providerId="ADAL" clId="{BCFCE3F2-C382-4001-9466-E0EE22EDD68C}" dt="2019-07-15T10:13:42.735" v="4854" actId="478"/>
          <ac:cxnSpMkLst>
            <pc:docMk/>
            <pc:sldMk cId="2125338590" sldId="261"/>
            <ac:cxnSpMk id="128" creationId="{37AF357B-616B-4AD3-A19D-4102F4914A37}"/>
          </ac:cxnSpMkLst>
        </pc:cxnChg>
        <pc:cxnChg chg="add del mod">
          <ac:chgData name="Segura Llado, Anna" userId="f1d96f0e-9ab3-43a6-96d1-85b64ca6bf6c" providerId="ADAL" clId="{BCFCE3F2-C382-4001-9466-E0EE22EDD68C}" dt="2019-07-15T10:13:44.415" v="4856" actId="478"/>
          <ac:cxnSpMkLst>
            <pc:docMk/>
            <pc:sldMk cId="2125338590" sldId="261"/>
            <ac:cxnSpMk id="129" creationId="{7DF9A15C-4B4F-4A63-9273-3895913BF470}"/>
          </ac:cxnSpMkLst>
        </pc:cxnChg>
        <pc:cxnChg chg="add del mod">
          <ac:chgData name="Segura Llado, Anna" userId="f1d96f0e-9ab3-43a6-96d1-85b64ca6bf6c" providerId="ADAL" clId="{BCFCE3F2-C382-4001-9466-E0EE22EDD68C}" dt="2019-07-15T10:13:43.454" v="4855" actId="478"/>
          <ac:cxnSpMkLst>
            <pc:docMk/>
            <pc:sldMk cId="2125338590" sldId="261"/>
            <ac:cxnSpMk id="133" creationId="{92567BBB-CEB7-4C08-BF5E-820B800D09E8}"/>
          </ac:cxnSpMkLst>
        </pc:cxnChg>
        <pc:cxnChg chg="add mod">
          <ac:chgData name="Segura Llado, Anna" userId="f1d96f0e-9ab3-43a6-96d1-85b64ca6bf6c" providerId="ADAL" clId="{BCFCE3F2-C382-4001-9466-E0EE22EDD68C}" dt="2019-07-15T10:36:35.740" v="5350" actId="164"/>
          <ac:cxnSpMkLst>
            <pc:docMk/>
            <pc:sldMk cId="2125338590" sldId="261"/>
            <ac:cxnSpMk id="143" creationId="{EA81207F-EB25-430A-940F-CF175E82ACC4}"/>
          </ac:cxnSpMkLst>
        </pc:cxnChg>
        <pc:cxnChg chg="add mod">
          <ac:chgData name="Segura Llado, Anna" userId="f1d96f0e-9ab3-43a6-96d1-85b64ca6bf6c" providerId="ADAL" clId="{BCFCE3F2-C382-4001-9466-E0EE22EDD68C}" dt="2019-07-15T10:36:35.740" v="5350" actId="164"/>
          <ac:cxnSpMkLst>
            <pc:docMk/>
            <pc:sldMk cId="2125338590" sldId="261"/>
            <ac:cxnSpMk id="144" creationId="{378ADF03-EB1A-451F-AC3C-5CA2A3F78FBC}"/>
          </ac:cxnSpMkLst>
        </pc:cxnChg>
        <pc:cxnChg chg="add mod">
          <ac:chgData name="Segura Llado, Anna" userId="f1d96f0e-9ab3-43a6-96d1-85b64ca6bf6c" providerId="ADAL" clId="{BCFCE3F2-C382-4001-9466-E0EE22EDD68C}" dt="2019-07-15T10:36:35.740" v="5350" actId="164"/>
          <ac:cxnSpMkLst>
            <pc:docMk/>
            <pc:sldMk cId="2125338590" sldId="261"/>
            <ac:cxnSpMk id="145" creationId="{DE9EE673-D1A8-445C-BF30-F3C6BEE84A35}"/>
          </ac:cxnSpMkLst>
        </pc:cxnChg>
        <pc:cxnChg chg="add mod">
          <ac:chgData name="Segura Llado, Anna" userId="f1d96f0e-9ab3-43a6-96d1-85b64ca6bf6c" providerId="ADAL" clId="{BCFCE3F2-C382-4001-9466-E0EE22EDD68C}" dt="2019-07-15T10:36:35.740" v="5350" actId="164"/>
          <ac:cxnSpMkLst>
            <pc:docMk/>
            <pc:sldMk cId="2125338590" sldId="261"/>
            <ac:cxnSpMk id="147" creationId="{D6796967-BF12-4DD2-8FBF-EC1476129CD3}"/>
          </ac:cxnSpMkLst>
        </pc:cxnChg>
        <pc:cxnChg chg="add del mod">
          <ac:chgData name="Segura Llado, Anna" userId="f1d96f0e-9ab3-43a6-96d1-85b64ca6bf6c" providerId="ADAL" clId="{BCFCE3F2-C382-4001-9466-E0EE22EDD68C}" dt="2019-07-15T16:35:40.290" v="9456" actId="11529"/>
          <ac:cxnSpMkLst>
            <pc:docMk/>
            <pc:sldMk cId="2125338590" sldId="261"/>
            <ac:cxnSpMk id="172" creationId="{099CBC78-CB94-4657-AFA6-87EBB927AD36}"/>
          </ac:cxnSpMkLst>
        </pc:cxnChg>
      </pc:sldChg>
      <pc:sldMasterChg chg="modSldLayout">
        <pc:chgData name="Segura Llado, Anna" userId="f1d96f0e-9ab3-43a6-96d1-85b64ca6bf6c" providerId="ADAL" clId="{BCFCE3F2-C382-4001-9466-E0EE22EDD68C}" dt="2019-07-16T09:49:48.795" v="9510" actId="20577"/>
        <pc:sldMasterMkLst>
          <pc:docMk/>
          <pc:sldMasterMk cId="2903647559" sldId="2147483685"/>
        </pc:sldMasterMkLst>
        <pc:sldLayoutChg chg="modSp">
          <pc:chgData name="Segura Llado, Anna" userId="f1d96f0e-9ab3-43a6-96d1-85b64ca6bf6c" providerId="ADAL" clId="{BCFCE3F2-C382-4001-9466-E0EE22EDD68C}" dt="2019-07-16T09:49:48.795" v="9510" actId="20577"/>
          <pc:sldLayoutMkLst>
            <pc:docMk/>
            <pc:sldMasterMk cId="2903647559" sldId="2147483685"/>
            <pc:sldLayoutMk cId="538207773" sldId="2147483686"/>
          </pc:sldLayoutMkLst>
          <pc:spChg chg="mod">
            <ac:chgData name="Segura Llado, Anna" userId="f1d96f0e-9ab3-43a6-96d1-85b64ca6bf6c" providerId="ADAL" clId="{BCFCE3F2-C382-4001-9466-E0EE22EDD68C}" dt="2019-07-16T09:49:48.795" v="9510" actId="20577"/>
            <ac:spMkLst>
              <pc:docMk/>
              <pc:sldMasterMk cId="2903647559" sldId="2147483685"/>
              <pc:sldLayoutMk cId="538207773" sldId="2147483686"/>
              <ac:spMk id="25"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gencat.sharepoint.com/sites/IVALUA/Documents%20compartits/P0100Avaluacio/P0101Avaluacions/Avaluacions_2017/Tercer_sector_social/XHIB/2_Projecte/2_Analisi/1_Dades/Enquesta_entitats/enquesta_plantilla_analis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ca-ES" sz="3200" b="1" i="0" u="none" strike="noStrike" kern="1200" spc="0" baseline="0">
                <a:solidFill>
                  <a:srgbClr val="0A3C5C"/>
                </a:solidFill>
                <a:latin typeface="+mn-lt"/>
                <a:ea typeface="+mn-ea"/>
                <a:cs typeface="+mn-cs"/>
              </a:defRPr>
            </a:pPr>
            <a:r>
              <a:rPr lang="en-US" sz="3200" b="1" kern="1200" noProof="0" dirty="0">
                <a:solidFill>
                  <a:schemeClr val="tx1"/>
                </a:solidFill>
                <a:latin typeface="+mn-lt"/>
                <a:ea typeface="+mn-ea"/>
                <a:cs typeface="+mn-cs"/>
              </a:rPr>
              <a:t>Needs profile of family</a:t>
            </a:r>
            <a:r>
              <a:rPr lang="en-US" sz="3200" b="1" kern="1200" baseline="0" noProof="0" dirty="0">
                <a:solidFill>
                  <a:schemeClr val="tx1"/>
                </a:solidFill>
                <a:latin typeface="+mn-lt"/>
                <a:ea typeface="+mn-ea"/>
                <a:cs typeface="+mn-cs"/>
              </a:rPr>
              <a:t> units</a:t>
            </a:r>
            <a:r>
              <a:rPr lang="en-US" sz="3200" b="1" kern="1200" noProof="0" dirty="0">
                <a:solidFill>
                  <a:schemeClr val="tx1"/>
                </a:solidFill>
                <a:latin typeface="+mn-lt"/>
                <a:ea typeface="+mn-ea"/>
                <a:cs typeface="+mn-cs"/>
              </a:rPr>
              <a:t> in supported housing</a:t>
            </a:r>
          </a:p>
        </c:rich>
      </c:tx>
      <c:layout>
        <c:manualLayout>
          <c:xMode val="edge"/>
          <c:yMode val="edge"/>
          <c:x val="0.19208056165401047"/>
          <c:y val="5.2937980583952479E-2"/>
        </c:manualLayout>
      </c:layout>
      <c:overlay val="0"/>
      <c:spPr>
        <a:noFill/>
        <a:ln>
          <a:noFill/>
        </a:ln>
        <a:effectLst/>
      </c:spPr>
      <c:txPr>
        <a:bodyPr rot="0" spcFirstLastPara="1" vertOverflow="ellipsis" vert="horz" wrap="square" anchor="ctr" anchorCtr="1"/>
        <a:lstStyle/>
        <a:p>
          <a:pPr>
            <a:defRPr lang="ca-ES" sz="3200" b="1" i="0" u="none" strike="noStrike" kern="1200" spc="0" baseline="0">
              <a:solidFill>
                <a:srgbClr val="0A3C5C"/>
              </a:solidFill>
              <a:latin typeface="+mn-lt"/>
              <a:ea typeface="+mn-ea"/>
              <a:cs typeface="+mn-cs"/>
            </a:defRPr>
          </a:pPr>
          <a:endParaRPr lang="ca-ES"/>
        </a:p>
      </c:txPr>
    </c:title>
    <c:autoTitleDeleted val="0"/>
    <c:plotArea>
      <c:layout>
        <c:manualLayout>
          <c:layoutTarget val="inner"/>
          <c:xMode val="edge"/>
          <c:yMode val="edge"/>
          <c:x val="6.7445051392543975E-2"/>
          <c:y val="0.21945659324230041"/>
          <c:w val="0.89906710977036353"/>
          <c:h val="0.65050280040929886"/>
        </c:manualLayout>
      </c:layout>
      <c:barChart>
        <c:barDir val="col"/>
        <c:grouping val="clustered"/>
        <c:varyColors val="0"/>
        <c:ser>
          <c:idx val="0"/>
          <c:order val="0"/>
          <c:tx>
            <c:strRef>
              <c:f>Summary!$C$16</c:f>
              <c:strCache>
                <c:ptCount val="1"/>
                <c:pt idx="0">
                  <c:v>Target population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sz="3200" b="1" i="0" u="none" strike="noStrike" kern="1200" baseline="0">
                    <a:solidFill>
                      <a:schemeClr val="tx1"/>
                    </a:solidFill>
                    <a:latin typeface="Roboto" panose="02000000000000000000" pitchFamily="2" charset="0"/>
                    <a:ea typeface="Roboto" panose="02000000000000000000" pitchFamily="2" charset="0"/>
                    <a:cs typeface="+mn-cs"/>
                  </a:defRPr>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Summary!$D$8:$G$8</c:f>
              <c:strCache>
                <c:ptCount val="4"/>
                <c:pt idx="0">
                  <c:v>All types</c:v>
                </c:pt>
                <c:pt idx="1">
                  <c:v>Assisted living</c:v>
                </c:pt>
                <c:pt idx="2">
                  <c:v>Supported living</c:v>
                </c:pt>
                <c:pt idx="3">
                  <c:v>Supervised living</c:v>
                </c:pt>
              </c:strCache>
            </c:strRef>
          </c:cat>
          <c:val>
            <c:numRef>
              <c:f>Summary!$D$16:$G$16</c:f>
              <c:numCache>
                <c:formatCode>0%</c:formatCode>
                <c:ptCount val="4"/>
                <c:pt idx="0">
                  <c:v>0.73240740740740728</c:v>
                </c:pt>
                <c:pt idx="1">
                  <c:v>0.8275862068965516</c:v>
                </c:pt>
                <c:pt idx="2">
                  <c:v>0.76682692307692302</c:v>
                </c:pt>
                <c:pt idx="3">
                  <c:v>0.43181818181818188</c:v>
                </c:pt>
              </c:numCache>
            </c:numRef>
          </c:val>
          <c:extLst>
            <c:ext xmlns:c16="http://schemas.microsoft.com/office/drawing/2014/chart" uri="{C3380CC4-5D6E-409C-BE32-E72D297353CC}">
              <c16:uniqueId val="{00000000-7023-493A-A7F2-76C0AB6130E4}"/>
            </c:ext>
          </c:extLst>
        </c:ser>
        <c:ser>
          <c:idx val="1"/>
          <c:order val="1"/>
          <c:tx>
            <c:strRef>
              <c:f>Summary!$C$17</c:f>
              <c:strCache>
                <c:ptCount val="1"/>
                <c:pt idx="0">
                  <c:v>Full autonomy but lack of resources</c:v>
                </c:pt>
              </c:strCache>
            </c:strRef>
          </c:tx>
          <c:spPr>
            <a:solidFill>
              <a:srgbClr val="0A3C5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Roboto" panose="02000000000000000000" pitchFamily="2" charset="0"/>
                    <a:ea typeface="Roboto" panose="02000000000000000000" pitchFamily="2" charset="0"/>
                    <a:cs typeface="+mn-cs"/>
                  </a:defRPr>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Summary!$D$8:$G$8</c:f>
              <c:strCache>
                <c:ptCount val="4"/>
                <c:pt idx="0">
                  <c:v>All types</c:v>
                </c:pt>
                <c:pt idx="1">
                  <c:v>Assisted living</c:v>
                </c:pt>
                <c:pt idx="2">
                  <c:v>Supported living</c:v>
                </c:pt>
                <c:pt idx="3">
                  <c:v>Supervised living</c:v>
                </c:pt>
              </c:strCache>
            </c:strRef>
          </c:cat>
          <c:val>
            <c:numRef>
              <c:f>Summary!$D$17:$G$17</c:f>
              <c:numCache>
                <c:formatCode>0%</c:formatCode>
                <c:ptCount val="4"/>
                <c:pt idx="0">
                  <c:v>0.13796296296296295</c:v>
                </c:pt>
                <c:pt idx="1">
                  <c:v>0.10344827586206896</c:v>
                </c:pt>
                <c:pt idx="2">
                  <c:v>0.11538461538461538</c:v>
                </c:pt>
                <c:pt idx="3">
                  <c:v>0.31060606060606061</c:v>
                </c:pt>
              </c:numCache>
            </c:numRef>
          </c:val>
          <c:extLst>
            <c:ext xmlns:c16="http://schemas.microsoft.com/office/drawing/2014/chart" uri="{C3380CC4-5D6E-409C-BE32-E72D297353CC}">
              <c16:uniqueId val="{00000001-7023-493A-A7F2-76C0AB6130E4}"/>
            </c:ext>
          </c:extLst>
        </c:ser>
        <c:ser>
          <c:idx val="2"/>
          <c:order val="2"/>
          <c:tx>
            <c:strRef>
              <c:f>Summary!$C$18</c:f>
              <c:strCache>
                <c:ptCount val="1"/>
                <c:pt idx="0">
                  <c:v>Enough resources but lack of autonomy</c:v>
                </c:pt>
              </c:strCache>
            </c:strRef>
          </c:tx>
          <c:spPr>
            <a:solidFill>
              <a:srgbClr val="4A5C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Roboto" panose="02000000000000000000" pitchFamily="2" charset="0"/>
                    <a:ea typeface="Roboto" panose="02000000000000000000" pitchFamily="2" charset="0"/>
                    <a:cs typeface="+mn-cs"/>
                  </a:defRPr>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Summary!$D$8:$G$8</c:f>
              <c:strCache>
                <c:ptCount val="4"/>
                <c:pt idx="0">
                  <c:v>All types</c:v>
                </c:pt>
                <c:pt idx="1">
                  <c:v>Assisted living</c:v>
                </c:pt>
                <c:pt idx="2">
                  <c:v>Supported living</c:v>
                </c:pt>
                <c:pt idx="3">
                  <c:v>Supervised living</c:v>
                </c:pt>
              </c:strCache>
            </c:strRef>
          </c:cat>
          <c:val>
            <c:numRef>
              <c:f>Summary!$D$18:$G$18</c:f>
              <c:numCache>
                <c:formatCode>0%</c:formatCode>
                <c:ptCount val="4"/>
                <c:pt idx="0">
                  <c:v>5.3703703703703705E-2</c:v>
                </c:pt>
                <c:pt idx="1">
                  <c:v>5.1724137931034482E-2</c:v>
                </c:pt>
                <c:pt idx="2">
                  <c:v>4.9278846153846152E-2</c:v>
                </c:pt>
                <c:pt idx="3">
                  <c:v>8.3333333333333343E-2</c:v>
                </c:pt>
              </c:numCache>
            </c:numRef>
          </c:val>
          <c:extLst>
            <c:ext xmlns:c16="http://schemas.microsoft.com/office/drawing/2014/chart" uri="{C3380CC4-5D6E-409C-BE32-E72D297353CC}">
              <c16:uniqueId val="{00000002-7023-493A-A7F2-76C0AB6130E4}"/>
            </c:ext>
          </c:extLst>
        </c:ser>
        <c:ser>
          <c:idx val="3"/>
          <c:order val="3"/>
          <c:tx>
            <c:strRef>
              <c:f>Summary!$C$19</c:f>
              <c:strCache>
                <c:ptCount val="1"/>
                <c:pt idx="0">
                  <c:v>Enough resources and full autonomy</c:v>
                </c:pt>
              </c:strCache>
            </c:strRef>
          </c:tx>
          <c:spPr>
            <a:solidFill>
              <a:srgbClr val="D8DDE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Roboto" panose="02000000000000000000" pitchFamily="2" charset="0"/>
                    <a:ea typeface="Roboto" panose="02000000000000000000" pitchFamily="2" charset="0"/>
                    <a:cs typeface="+mn-cs"/>
                  </a:defRPr>
                </a:pPr>
                <a:endParaRPr lang="ca-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Summary!$D$8:$G$8</c:f>
              <c:strCache>
                <c:ptCount val="4"/>
                <c:pt idx="0">
                  <c:v>All types</c:v>
                </c:pt>
                <c:pt idx="1">
                  <c:v>Assisted living</c:v>
                </c:pt>
                <c:pt idx="2">
                  <c:v>Supported living</c:v>
                </c:pt>
                <c:pt idx="3">
                  <c:v>Supervised living</c:v>
                </c:pt>
              </c:strCache>
            </c:strRef>
          </c:cat>
          <c:val>
            <c:numRef>
              <c:f>Summary!$D$19:$G$19</c:f>
              <c:numCache>
                <c:formatCode>0%</c:formatCode>
                <c:ptCount val="4"/>
                <c:pt idx="0">
                  <c:v>7.5925925925925924E-2</c:v>
                </c:pt>
                <c:pt idx="1">
                  <c:v>1.7241379310344827E-2</c:v>
                </c:pt>
                <c:pt idx="2">
                  <c:v>6.8509615384615391E-2</c:v>
                </c:pt>
                <c:pt idx="3">
                  <c:v>0.17424242424242425</c:v>
                </c:pt>
              </c:numCache>
            </c:numRef>
          </c:val>
          <c:extLst>
            <c:ext xmlns:c16="http://schemas.microsoft.com/office/drawing/2014/chart" uri="{C3380CC4-5D6E-409C-BE32-E72D297353CC}">
              <c16:uniqueId val="{00000003-7023-493A-A7F2-76C0AB6130E4}"/>
            </c:ext>
          </c:extLst>
        </c:ser>
        <c:dLbls>
          <c:dLblPos val="outEnd"/>
          <c:showLegendKey val="0"/>
          <c:showVal val="1"/>
          <c:showCatName val="0"/>
          <c:showSerName val="0"/>
          <c:showPercent val="0"/>
          <c:showBubbleSize val="0"/>
        </c:dLbls>
        <c:gapWidth val="219"/>
        <c:overlap val="-27"/>
        <c:axId val="517207536"/>
        <c:axId val="517205896"/>
      </c:barChart>
      <c:catAx>
        <c:axId val="517207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1" i="0" u="none" strike="noStrike" kern="1200" baseline="0">
                <a:solidFill>
                  <a:schemeClr val="tx2">
                    <a:lumMod val="75000"/>
                  </a:schemeClr>
                </a:solidFill>
                <a:latin typeface="Roboto" panose="02000000000000000000" pitchFamily="2" charset="0"/>
                <a:ea typeface="Roboto" panose="02000000000000000000" pitchFamily="2" charset="0"/>
                <a:cs typeface="+mn-cs"/>
              </a:defRPr>
            </a:pPr>
            <a:endParaRPr lang="ca-ES"/>
          </a:p>
        </c:txPr>
        <c:crossAx val="517205896"/>
        <c:crosses val="autoZero"/>
        <c:auto val="1"/>
        <c:lblAlgn val="ctr"/>
        <c:lblOffset val="100"/>
        <c:noMultiLvlLbl val="0"/>
      </c:catAx>
      <c:valAx>
        <c:axId val="51720589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2">
                    <a:lumMod val="75000"/>
                  </a:schemeClr>
                </a:solidFill>
                <a:latin typeface="Roboto" panose="02000000000000000000" pitchFamily="2" charset="0"/>
                <a:ea typeface="Roboto" panose="02000000000000000000" pitchFamily="2" charset="0"/>
                <a:cs typeface="+mn-cs"/>
              </a:defRPr>
            </a:pPr>
            <a:endParaRPr lang="ca-ES"/>
          </a:p>
        </c:txPr>
        <c:crossAx val="517207536"/>
        <c:crosses val="autoZero"/>
        <c:crossBetween val="between"/>
      </c:valAx>
      <c:spPr>
        <a:noFill/>
        <a:ln>
          <a:noFill/>
        </a:ln>
        <a:effectLst/>
      </c:spPr>
    </c:plotArea>
    <c:legend>
      <c:legendPos val="b"/>
      <c:layout>
        <c:manualLayout>
          <c:xMode val="edge"/>
          <c:yMode val="edge"/>
          <c:x val="0.62359311838789089"/>
          <c:y val="0.17833418327595099"/>
          <c:w val="0.37640689055013266"/>
          <c:h val="0.2756197434870522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2">
                  <a:lumMod val="75000"/>
                </a:schemeClr>
              </a:solidFill>
              <a:latin typeface="Roboto" panose="02000000000000000000" pitchFamily="2" charset="0"/>
              <a:ea typeface="Roboto" panose="02000000000000000000" pitchFamily="2" charset="0"/>
              <a:cs typeface="+mn-cs"/>
            </a:defRPr>
          </a:pPr>
          <a:endParaRPr lang="ca-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Roboto" panose="02000000000000000000" pitchFamily="2" charset="0"/>
          <a:ea typeface="Roboto" panose="02000000000000000000" pitchFamily="2" charset="0"/>
        </a:defRPr>
      </a:pPr>
      <a:endParaRPr lang="ca-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8127C0-8AFA-704E-8AAC-B3C6F9D7BE58}" type="datetimeFigureOut">
              <a:rPr lang="es-ES_tradnl" smtClean="0"/>
              <a:t>24/07/2019</a:t>
            </a:fld>
            <a:endParaRPr lang="es-ES_tradnl"/>
          </a:p>
        </p:txBody>
      </p:sp>
      <p:sp>
        <p:nvSpPr>
          <p:cNvPr id="4" name="Marcador de imagen de diapositiva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A53521-FC14-9941-B2D4-E98F60963F65}" type="slidenum">
              <a:rPr lang="es-ES_tradnl" smtClean="0"/>
              <a:t>‹Nº›</a:t>
            </a:fld>
            <a:endParaRPr lang="es-ES_tradnl"/>
          </a:p>
        </p:txBody>
      </p:sp>
    </p:spTree>
    <p:extLst>
      <p:ext uri="{BB962C8B-B14F-4D97-AF65-F5344CB8AC3E}">
        <p14:creationId xmlns:p14="http://schemas.microsoft.com/office/powerpoint/2010/main" val="1706412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98A53521-FC14-9941-B2D4-E98F60963F65}" type="slidenum">
              <a:rPr lang="es-ES_tradnl" smtClean="0"/>
              <a:t>1</a:t>
            </a:fld>
            <a:endParaRPr lang="es-ES_tradnl"/>
          </a:p>
        </p:txBody>
      </p:sp>
    </p:spTree>
    <p:extLst>
      <p:ext uri="{BB962C8B-B14F-4D97-AF65-F5344CB8AC3E}">
        <p14:creationId xmlns:p14="http://schemas.microsoft.com/office/powerpoint/2010/main" val="31449799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8" name="Marcador de contenido 8">
            <a:extLst>
              <a:ext uri="{FF2B5EF4-FFF2-40B4-BE49-F238E27FC236}">
                <a16:creationId xmlns:a16="http://schemas.microsoft.com/office/drawing/2014/main" id="{B37A8DDF-0A0A-4CA2-91E7-B2A0DB1CAD35}"/>
              </a:ext>
            </a:extLst>
          </p:cNvPr>
          <p:cNvSpPr>
            <a:spLocks noGrp="1"/>
          </p:cNvSpPr>
          <p:nvPr>
            <p:ph sz="quarter" idx="15" hasCustomPrompt="1"/>
          </p:nvPr>
        </p:nvSpPr>
        <p:spPr>
          <a:xfrm>
            <a:off x="874141" y="33756612"/>
            <a:ext cx="9278777" cy="5025207"/>
          </a:xfrm>
          <a:solidFill>
            <a:srgbClr val="0A3C5C"/>
          </a:solidFill>
        </p:spPr>
        <p:txBody>
          <a:bodyPr lIns="288000" tIns="288000" rIns="216000" bIns="108000"/>
          <a:lstStyle>
            <a:lvl1pPr marL="0" indent="0">
              <a:spcBef>
                <a:spcPts val="200"/>
              </a:spcBef>
              <a:spcAft>
                <a:spcPts val="200"/>
              </a:spcAft>
              <a:buNone/>
              <a:defRPr sz="4400" b="1" i="0">
                <a:solidFill>
                  <a:schemeClr val="bg1"/>
                </a:solidFill>
                <a:latin typeface="Roboto" charset="0"/>
                <a:ea typeface="Roboto" charset="0"/>
                <a:cs typeface="Roboto" charset="0"/>
              </a:defRPr>
            </a:lvl1pPr>
            <a:lvl2pPr>
              <a:spcBef>
                <a:spcPts val="200"/>
              </a:spcBef>
              <a:spcAft>
                <a:spcPts val="200"/>
              </a:spcAft>
              <a:defRPr sz="4000"/>
            </a:lvl2pPr>
            <a:lvl3pPr>
              <a:spcBef>
                <a:spcPts val="200"/>
              </a:spcBef>
              <a:spcAft>
                <a:spcPts val="200"/>
              </a:spcAft>
              <a:defRPr sz="3600"/>
            </a:lvl3pPr>
            <a:lvl4pPr>
              <a:spcBef>
                <a:spcPts val="200"/>
              </a:spcBef>
              <a:spcAft>
                <a:spcPts val="200"/>
              </a:spcAft>
              <a:defRPr sz="3200"/>
            </a:lvl4pPr>
            <a:lvl5pPr>
              <a:spcBef>
                <a:spcPts val="200"/>
              </a:spcBef>
              <a:spcAft>
                <a:spcPts val="200"/>
              </a:spcAft>
              <a:defRPr sz="2800"/>
            </a:lvl5pPr>
          </a:lstStyle>
          <a:p>
            <a:pPr lvl="0"/>
            <a:r>
              <a:rPr lang="es-ES_tradnl" err="1"/>
              <a:t>Conclusions</a:t>
            </a:r>
            <a:endParaRPr lang="es-ES_tradnl"/>
          </a:p>
          <a:p>
            <a:pPr lvl="0"/>
            <a:endParaRPr lang="ca-ES"/>
          </a:p>
          <a:p>
            <a:pPr lvl="0"/>
            <a:r>
              <a:rPr lang="ca-ES"/>
              <a:t>Contingut</a:t>
            </a:r>
          </a:p>
        </p:txBody>
      </p:sp>
      <p:sp>
        <p:nvSpPr>
          <p:cNvPr id="9" name="Marcador de contenido 8">
            <a:extLst>
              <a:ext uri="{FF2B5EF4-FFF2-40B4-BE49-F238E27FC236}">
                <a16:creationId xmlns:a16="http://schemas.microsoft.com/office/drawing/2014/main" id="{2203D6BC-7EEA-4C08-B67A-A232BA3BC1BB}"/>
              </a:ext>
            </a:extLst>
          </p:cNvPr>
          <p:cNvSpPr>
            <a:spLocks noGrp="1"/>
          </p:cNvSpPr>
          <p:nvPr>
            <p:ph sz="quarter" idx="11" hasCustomPrompt="1"/>
          </p:nvPr>
        </p:nvSpPr>
        <p:spPr>
          <a:xfrm>
            <a:off x="15587663" y="12037518"/>
            <a:ext cx="13809662" cy="7655255"/>
          </a:xfrm>
        </p:spPr>
        <p:txBody>
          <a:bodyPr/>
          <a:lstStyle>
            <a:lvl1pPr marL="0" indent="0">
              <a:spcBef>
                <a:spcPts val="200"/>
              </a:spcBef>
              <a:spcAft>
                <a:spcPts val="200"/>
              </a:spcAft>
              <a:buNone/>
              <a:defRPr sz="4400"/>
            </a:lvl1pPr>
            <a:lvl2pPr>
              <a:spcBef>
                <a:spcPts val="200"/>
              </a:spcBef>
              <a:spcAft>
                <a:spcPts val="200"/>
              </a:spcAft>
              <a:defRPr sz="4000"/>
            </a:lvl2pPr>
            <a:lvl3pPr>
              <a:spcBef>
                <a:spcPts val="200"/>
              </a:spcBef>
              <a:spcAft>
                <a:spcPts val="200"/>
              </a:spcAft>
              <a:defRPr sz="3600"/>
            </a:lvl3pPr>
            <a:lvl4pPr>
              <a:spcBef>
                <a:spcPts val="200"/>
              </a:spcBef>
              <a:spcAft>
                <a:spcPts val="200"/>
              </a:spcAft>
              <a:defRPr sz="3200"/>
            </a:lvl4pPr>
            <a:lvl5pPr>
              <a:spcBef>
                <a:spcPts val="200"/>
              </a:spcBef>
              <a:spcAft>
                <a:spcPts val="200"/>
              </a:spcAft>
              <a:defRPr/>
            </a:lvl5pPr>
          </a:lstStyle>
          <a:p>
            <a:pPr lvl="0"/>
            <a:r>
              <a:rPr lang="es-ES_tradnl" err="1"/>
              <a:t>Contingut</a:t>
            </a:r>
            <a:endParaRPr lang="es-ES_tradnl"/>
          </a:p>
        </p:txBody>
      </p:sp>
      <p:sp>
        <p:nvSpPr>
          <p:cNvPr id="13" name="Marcador de contenido 12">
            <a:extLst>
              <a:ext uri="{FF2B5EF4-FFF2-40B4-BE49-F238E27FC236}">
                <a16:creationId xmlns:a16="http://schemas.microsoft.com/office/drawing/2014/main" id="{DB97CE58-FAFC-4A77-989F-DC75B91C4034}"/>
              </a:ext>
            </a:extLst>
          </p:cNvPr>
          <p:cNvSpPr>
            <a:spLocks noGrp="1"/>
          </p:cNvSpPr>
          <p:nvPr>
            <p:ph sz="quarter" idx="12" hasCustomPrompt="1"/>
          </p:nvPr>
        </p:nvSpPr>
        <p:spPr>
          <a:xfrm>
            <a:off x="877888" y="12037520"/>
            <a:ext cx="14191424" cy="21186082"/>
          </a:xfrm>
        </p:spPr>
        <p:txBody>
          <a:bodyPr/>
          <a:lstStyle>
            <a:lvl1pPr marL="0" indent="0">
              <a:spcBef>
                <a:spcPts val="200"/>
              </a:spcBef>
              <a:spcAft>
                <a:spcPts val="200"/>
              </a:spcAft>
              <a:buNone/>
              <a:defRPr sz="4400"/>
            </a:lvl1pPr>
            <a:lvl2pPr>
              <a:spcBef>
                <a:spcPts val="200"/>
              </a:spcBef>
              <a:spcAft>
                <a:spcPts val="200"/>
              </a:spcAft>
              <a:defRPr sz="4000"/>
            </a:lvl2pPr>
            <a:lvl3pPr>
              <a:spcBef>
                <a:spcPts val="200"/>
              </a:spcBef>
              <a:spcAft>
                <a:spcPts val="200"/>
              </a:spcAft>
              <a:defRPr sz="3600"/>
            </a:lvl3pPr>
            <a:lvl4pPr>
              <a:spcBef>
                <a:spcPts val="200"/>
              </a:spcBef>
              <a:spcAft>
                <a:spcPts val="200"/>
              </a:spcAft>
              <a:defRPr sz="3200"/>
            </a:lvl4pPr>
            <a:lvl5pPr>
              <a:spcBef>
                <a:spcPts val="200"/>
              </a:spcBef>
              <a:spcAft>
                <a:spcPts val="200"/>
              </a:spcAft>
              <a:defRPr sz="2800"/>
            </a:lvl5pPr>
          </a:lstStyle>
          <a:p>
            <a:pPr lvl="0"/>
            <a:r>
              <a:rPr lang="es-ES_tradnl" err="1"/>
              <a:t>Contingut</a:t>
            </a:r>
            <a:endParaRPr lang="ca-ES"/>
          </a:p>
        </p:txBody>
      </p:sp>
      <p:sp>
        <p:nvSpPr>
          <p:cNvPr id="14" name="Marcador de contenido 8">
            <a:extLst>
              <a:ext uri="{FF2B5EF4-FFF2-40B4-BE49-F238E27FC236}">
                <a16:creationId xmlns:a16="http://schemas.microsoft.com/office/drawing/2014/main" id="{B04D79BB-0E51-4008-BF10-56A5681F4CF4}"/>
              </a:ext>
            </a:extLst>
          </p:cNvPr>
          <p:cNvSpPr>
            <a:spLocks noGrp="1"/>
          </p:cNvSpPr>
          <p:nvPr>
            <p:ph sz="quarter" idx="13" hasCustomPrompt="1"/>
          </p:nvPr>
        </p:nvSpPr>
        <p:spPr>
          <a:xfrm>
            <a:off x="15583155" y="20225783"/>
            <a:ext cx="13809662" cy="6438121"/>
          </a:xfrm>
        </p:spPr>
        <p:txBody>
          <a:bodyPr/>
          <a:lstStyle>
            <a:lvl1pPr marL="0" indent="0">
              <a:spcBef>
                <a:spcPts val="200"/>
              </a:spcBef>
              <a:spcAft>
                <a:spcPts val="200"/>
              </a:spcAft>
              <a:buNone/>
              <a:defRPr sz="4400"/>
            </a:lvl1pPr>
            <a:lvl2pPr>
              <a:spcBef>
                <a:spcPts val="200"/>
              </a:spcBef>
              <a:spcAft>
                <a:spcPts val="200"/>
              </a:spcAft>
              <a:defRPr sz="4000"/>
            </a:lvl2pPr>
            <a:lvl3pPr>
              <a:spcBef>
                <a:spcPts val="200"/>
              </a:spcBef>
              <a:spcAft>
                <a:spcPts val="200"/>
              </a:spcAft>
              <a:defRPr sz="3600"/>
            </a:lvl3pPr>
            <a:lvl4pPr>
              <a:spcBef>
                <a:spcPts val="200"/>
              </a:spcBef>
              <a:spcAft>
                <a:spcPts val="200"/>
              </a:spcAft>
              <a:defRPr sz="3200"/>
            </a:lvl4pPr>
            <a:lvl5pPr>
              <a:spcBef>
                <a:spcPts val="200"/>
              </a:spcBef>
              <a:spcAft>
                <a:spcPts val="200"/>
              </a:spcAft>
              <a:defRPr sz="2800"/>
            </a:lvl5pPr>
          </a:lstStyle>
          <a:p>
            <a:pPr lvl="0"/>
            <a:r>
              <a:rPr lang="es-ES_tradnl" err="1"/>
              <a:t>Contingut</a:t>
            </a:r>
            <a:endParaRPr lang="ca-ES"/>
          </a:p>
        </p:txBody>
      </p:sp>
      <p:sp>
        <p:nvSpPr>
          <p:cNvPr id="15" name="Marcador de contenido 8">
            <a:extLst>
              <a:ext uri="{FF2B5EF4-FFF2-40B4-BE49-F238E27FC236}">
                <a16:creationId xmlns:a16="http://schemas.microsoft.com/office/drawing/2014/main" id="{B37A8DDF-0A0A-4CA2-91E7-B2A0DB1CAD35}"/>
              </a:ext>
            </a:extLst>
          </p:cNvPr>
          <p:cNvSpPr>
            <a:spLocks noGrp="1"/>
          </p:cNvSpPr>
          <p:nvPr>
            <p:ph sz="quarter" idx="14" hasCustomPrompt="1"/>
          </p:nvPr>
        </p:nvSpPr>
        <p:spPr>
          <a:xfrm>
            <a:off x="15587664" y="27196914"/>
            <a:ext cx="13809662" cy="6026687"/>
          </a:xfrm>
          <a:noFill/>
        </p:spPr>
        <p:txBody>
          <a:bodyPr lIns="216000" tIns="108000" rIns="216000" bIns="108000"/>
          <a:lstStyle>
            <a:lvl1pPr marL="0" indent="0">
              <a:spcBef>
                <a:spcPts val="200"/>
              </a:spcBef>
              <a:spcAft>
                <a:spcPts val="200"/>
              </a:spcAft>
              <a:buNone/>
              <a:defRPr sz="4400"/>
            </a:lvl1pPr>
            <a:lvl2pPr>
              <a:spcBef>
                <a:spcPts val="200"/>
              </a:spcBef>
              <a:spcAft>
                <a:spcPts val="200"/>
              </a:spcAft>
              <a:defRPr sz="4000"/>
            </a:lvl2pPr>
            <a:lvl3pPr>
              <a:spcBef>
                <a:spcPts val="200"/>
              </a:spcBef>
              <a:spcAft>
                <a:spcPts val="200"/>
              </a:spcAft>
              <a:defRPr sz="3600"/>
            </a:lvl3pPr>
            <a:lvl4pPr>
              <a:spcBef>
                <a:spcPts val="200"/>
              </a:spcBef>
              <a:spcAft>
                <a:spcPts val="200"/>
              </a:spcAft>
              <a:defRPr sz="3200"/>
            </a:lvl4pPr>
            <a:lvl5pPr>
              <a:spcBef>
                <a:spcPts val="200"/>
              </a:spcBef>
              <a:spcAft>
                <a:spcPts val="200"/>
              </a:spcAft>
              <a:defRPr sz="2800"/>
            </a:lvl5pPr>
          </a:lstStyle>
          <a:p>
            <a:pPr lvl="0"/>
            <a:r>
              <a:rPr lang="es-ES_tradnl" err="1"/>
              <a:t>Contingut</a:t>
            </a:r>
            <a:endParaRPr lang="ca-ES"/>
          </a:p>
        </p:txBody>
      </p:sp>
      <p:sp>
        <p:nvSpPr>
          <p:cNvPr id="3" name="Marcador de contenido 2"/>
          <p:cNvSpPr>
            <a:spLocks noGrp="1"/>
          </p:cNvSpPr>
          <p:nvPr>
            <p:ph sz="quarter" idx="16" hasCustomPrompt="1"/>
          </p:nvPr>
        </p:nvSpPr>
        <p:spPr>
          <a:xfrm>
            <a:off x="877888" y="6278206"/>
            <a:ext cx="28519437" cy="1995484"/>
          </a:xfrm>
        </p:spPr>
        <p:txBody>
          <a:bodyPr>
            <a:normAutofit/>
          </a:bodyPr>
          <a:lstStyle>
            <a:lvl1pPr marL="0" indent="0" algn="l">
              <a:lnSpc>
                <a:spcPct val="100000"/>
              </a:lnSpc>
              <a:buNone/>
              <a:defRPr sz="6000"/>
            </a:lvl1pPr>
          </a:lstStyle>
          <a:p>
            <a:pPr algn="l"/>
            <a:r>
              <a:rPr lang="es-ES_tradnl" sz="5400" b="1" err="1"/>
              <a:t>Títol</a:t>
            </a:r>
            <a:br>
              <a:rPr lang="es-ES_tradnl" sz="5400" b="1"/>
            </a:br>
            <a:r>
              <a:rPr lang="es-ES_tradnl" sz="5400" err="1">
                <a:latin typeface="Roboto Light" charset="0"/>
                <a:ea typeface="Roboto Light" charset="0"/>
                <a:cs typeface="Roboto Light" charset="0"/>
              </a:rPr>
              <a:t>subtítul</a:t>
            </a:r>
            <a:endParaRPr lang="es-ES_tradnl" sz="5400" b="0">
              <a:latin typeface="Noticia Text" charset="0"/>
              <a:ea typeface="Noticia Text" charset="0"/>
              <a:cs typeface="Noticia Text" charset="0"/>
            </a:endParaRPr>
          </a:p>
        </p:txBody>
      </p:sp>
      <p:sp>
        <p:nvSpPr>
          <p:cNvPr id="10" name="Marcador de contenido 9"/>
          <p:cNvSpPr>
            <a:spLocks noGrp="1"/>
          </p:cNvSpPr>
          <p:nvPr>
            <p:ph sz="quarter" idx="17" hasCustomPrompt="1"/>
          </p:nvPr>
        </p:nvSpPr>
        <p:spPr>
          <a:xfrm>
            <a:off x="877888" y="8573157"/>
            <a:ext cx="28519437" cy="2638745"/>
          </a:xfrm>
        </p:spPr>
        <p:txBody>
          <a:bodyPr>
            <a:normAutofit/>
          </a:bodyPr>
          <a:lstStyle>
            <a:lvl1pPr marL="0" indent="0" algn="l">
              <a:buNone/>
              <a:defRPr sz="4100"/>
            </a:lvl1pPr>
          </a:lstStyle>
          <a:p>
            <a:pPr algn="l"/>
            <a:r>
              <a:rPr lang="es-ES_tradnl" sz="4400" b="0" err="1">
                <a:latin typeface="Noticia Text" charset="0"/>
                <a:ea typeface="Noticia Text" charset="0"/>
                <a:cs typeface="Noticia Text" charset="0"/>
              </a:rPr>
              <a:t>Destacat</a:t>
            </a:r>
            <a:endParaRPr lang="es-ES_tradnl" sz="4400" b="0">
              <a:latin typeface="Noticia Text" charset="0"/>
              <a:ea typeface="Noticia Text" charset="0"/>
              <a:cs typeface="Noticia Text" charset="0"/>
            </a:endParaRPr>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875419" y="39975275"/>
            <a:ext cx="15097822" cy="1588008"/>
          </a:xfrm>
          <a:prstGeom prst="rect">
            <a:avLst/>
          </a:prstGeom>
        </p:spPr>
      </p:pic>
      <p:pic>
        <p:nvPicPr>
          <p:cNvPr id="5" name="Imagen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4141" y="507014"/>
            <a:ext cx="28523184" cy="4517136"/>
          </a:xfrm>
          <a:prstGeom prst="rect">
            <a:avLst/>
          </a:prstGeom>
        </p:spPr>
      </p:pic>
      <p:sp>
        <p:nvSpPr>
          <p:cNvPr id="6" name="Marcador de contenido 5"/>
          <p:cNvSpPr>
            <a:spLocks noGrp="1"/>
          </p:cNvSpPr>
          <p:nvPr>
            <p:ph sz="quarter" idx="18" hasCustomPrompt="1"/>
          </p:nvPr>
        </p:nvSpPr>
        <p:spPr>
          <a:xfrm>
            <a:off x="24212550" y="5245747"/>
            <a:ext cx="5184775" cy="678802"/>
          </a:xfrm>
        </p:spPr>
        <p:txBody>
          <a:bodyPr>
            <a:normAutofit/>
          </a:bodyPr>
          <a:lstStyle>
            <a:lvl1pPr marL="0" indent="0" algn="r">
              <a:buNone/>
              <a:defRPr sz="4400">
                <a:latin typeface="Roboto" charset="0"/>
                <a:ea typeface="Roboto" charset="0"/>
                <a:cs typeface="Roboto" charset="0"/>
              </a:defRPr>
            </a:lvl1pPr>
          </a:lstStyle>
          <a:p>
            <a:pPr lvl="0"/>
            <a:r>
              <a:rPr lang="es-ES_tradnl" err="1"/>
              <a:t>autors</a:t>
            </a:r>
            <a:endParaRPr lang="es-ES_tradnl"/>
          </a:p>
        </p:txBody>
      </p:sp>
      <p:sp>
        <p:nvSpPr>
          <p:cNvPr id="22" name="Marcador de contenido 21"/>
          <p:cNvSpPr>
            <a:spLocks noGrp="1"/>
          </p:cNvSpPr>
          <p:nvPr>
            <p:ph sz="quarter" idx="19" hasCustomPrompt="1"/>
          </p:nvPr>
        </p:nvSpPr>
        <p:spPr>
          <a:xfrm>
            <a:off x="10578242" y="33756612"/>
            <a:ext cx="9282525" cy="5091143"/>
          </a:xfrm>
          <a:solidFill>
            <a:srgbClr val="0A3C5C"/>
          </a:solidFill>
        </p:spPr>
        <p:txBody>
          <a:bodyPr lIns="288000" tIns="288000">
            <a:normAutofit/>
          </a:bodyPr>
          <a:lstStyle>
            <a:lvl1pPr marL="0" indent="0">
              <a:buNone/>
              <a:defRPr sz="4000" b="0" i="0">
                <a:solidFill>
                  <a:schemeClr val="bg1"/>
                </a:solidFill>
                <a:latin typeface="Roboto" charset="0"/>
                <a:ea typeface="Roboto" charset="0"/>
                <a:cs typeface="Roboto" charset="0"/>
              </a:defRPr>
            </a:lvl1pPr>
            <a:lvl2pPr marL="1135319" indent="0">
              <a:buNone/>
              <a:defRPr/>
            </a:lvl2pPr>
            <a:lvl3pPr marL="2270638" indent="0">
              <a:buNone/>
              <a:defRPr/>
            </a:lvl3pPr>
            <a:lvl4pPr marL="3405957" indent="0">
              <a:buNone/>
              <a:defRPr/>
            </a:lvl4pPr>
            <a:lvl5pPr marL="4541276" indent="0">
              <a:buNone/>
              <a:defRPr/>
            </a:lvl5pPr>
          </a:lstStyle>
          <a:p>
            <a:pPr lvl="0"/>
            <a:r>
              <a:rPr lang="es-ES_tradnl" err="1"/>
              <a:t>Conclusions</a:t>
            </a:r>
            <a:endParaRPr lang="es-ES_tradnl"/>
          </a:p>
        </p:txBody>
      </p:sp>
      <p:sp>
        <p:nvSpPr>
          <p:cNvPr id="24" name="Marcador de contenido 21"/>
          <p:cNvSpPr>
            <a:spLocks noGrp="1"/>
          </p:cNvSpPr>
          <p:nvPr>
            <p:ph sz="quarter" idx="20" hasCustomPrompt="1"/>
          </p:nvPr>
        </p:nvSpPr>
        <p:spPr>
          <a:xfrm>
            <a:off x="20286091" y="33756612"/>
            <a:ext cx="9106726" cy="5091143"/>
          </a:xfrm>
          <a:solidFill>
            <a:srgbClr val="0A3C5C"/>
          </a:solidFill>
        </p:spPr>
        <p:txBody>
          <a:bodyPr lIns="288000" tIns="288000"/>
          <a:lstStyle>
            <a:lvl1pPr marL="0" indent="0">
              <a:buNone/>
              <a:defRPr sz="4000" b="0" i="0">
                <a:solidFill>
                  <a:schemeClr val="bg1"/>
                </a:solidFill>
                <a:latin typeface="Roboto" charset="0"/>
                <a:ea typeface="Roboto" charset="0"/>
                <a:cs typeface="Roboto" charset="0"/>
              </a:defRPr>
            </a:lvl1pPr>
            <a:lvl2pPr marL="1135319" indent="0">
              <a:buNone/>
              <a:defRPr/>
            </a:lvl2pPr>
            <a:lvl3pPr marL="2270638" indent="0">
              <a:buNone/>
              <a:defRPr/>
            </a:lvl3pPr>
            <a:lvl4pPr marL="3405957" indent="0">
              <a:buNone/>
              <a:defRPr/>
            </a:lvl4pPr>
            <a:lvl5pPr marL="4541276" indent="0">
              <a:buNone/>
              <a:defRPr/>
            </a:lvl5pPr>
          </a:lstStyle>
          <a:p>
            <a:pPr lvl="0"/>
            <a:r>
              <a:rPr lang="es-ES_tradnl" err="1"/>
              <a:t>Conclusions</a:t>
            </a:r>
            <a:endParaRPr lang="es-ES_tradnl"/>
          </a:p>
        </p:txBody>
      </p:sp>
      <p:sp>
        <p:nvSpPr>
          <p:cNvPr id="25" name="CuadroTexto 24"/>
          <p:cNvSpPr txBox="1"/>
          <p:nvPr userDrawn="1"/>
        </p:nvSpPr>
        <p:spPr>
          <a:xfrm>
            <a:off x="877887" y="39342301"/>
            <a:ext cx="7520155" cy="461665"/>
          </a:xfrm>
          <a:prstGeom prst="rect">
            <a:avLst/>
          </a:prstGeom>
          <a:noFill/>
        </p:spPr>
        <p:txBody>
          <a:bodyPr wrap="square" rtlCol="0">
            <a:spAutoFit/>
          </a:bodyPr>
          <a:lstStyle/>
          <a:p>
            <a:r>
              <a:rPr lang="es-ES_tradnl" sz="2400" err="1">
                <a:latin typeface="Roboto" charset="0"/>
                <a:ea typeface="Roboto" charset="0"/>
                <a:cs typeface="Roboto" charset="0"/>
              </a:rPr>
              <a:t>Institucions</a:t>
            </a:r>
            <a:r>
              <a:rPr lang="es-ES_tradnl" sz="2400">
                <a:latin typeface="Roboto" charset="0"/>
                <a:ea typeface="Roboto" charset="0"/>
                <a:cs typeface="Roboto" charset="0"/>
              </a:rPr>
              <a:t> promotores del programa</a:t>
            </a:r>
          </a:p>
        </p:txBody>
      </p:sp>
      <p:sp>
        <p:nvSpPr>
          <p:cNvPr id="26" name="CuadroTexto 25"/>
          <p:cNvSpPr txBox="1"/>
          <p:nvPr userDrawn="1"/>
        </p:nvSpPr>
        <p:spPr>
          <a:xfrm>
            <a:off x="13740447" y="39294174"/>
            <a:ext cx="7520155" cy="461665"/>
          </a:xfrm>
          <a:prstGeom prst="rect">
            <a:avLst/>
          </a:prstGeom>
          <a:noFill/>
        </p:spPr>
        <p:txBody>
          <a:bodyPr wrap="square" rtlCol="0">
            <a:spAutoFit/>
          </a:bodyPr>
          <a:lstStyle/>
          <a:p>
            <a:r>
              <a:rPr lang="es-ES_tradnl" sz="2400" err="1">
                <a:latin typeface="Roboto" charset="0"/>
                <a:ea typeface="Roboto" charset="0"/>
                <a:cs typeface="Roboto" charset="0"/>
              </a:rPr>
              <a:t>Institucions</a:t>
            </a:r>
            <a:r>
              <a:rPr lang="es-ES_tradnl" sz="2400">
                <a:latin typeface="Roboto" charset="0"/>
                <a:ea typeface="Roboto" charset="0"/>
                <a:cs typeface="Roboto" charset="0"/>
              </a:rPr>
              <a:t> </a:t>
            </a:r>
            <a:r>
              <a:rPr lang="es-ES_tradnl" sz="2400" err="1">
                <a:latin typeface="Roboto" charset="0"/>
                <a:ea typeface="Roboto" charset="0"/>
                <a:cs typeface="Roboto" charset="0"/>
              </a:rPr>
              <a:t>membres</a:t>
            </a:r>
            <a:r>
              <a:rPr lang="es-ES_tradnl" sz="2400">
                <a:latin typeface="Roboto" charset="0"/>
                <a:ea typeface="Roboto" charset="0"/>
                <a:cs typeface="Roboto" charset="0"/>
              </a:rPr>
              <a:t> </a:t>
            </a:r>
            <a:r>
              <a:rPr lang="es-ES_tradnl" sz="2400" err="1">
                <a:latin typeface="Roboto" charset="0"/>
                <a:ea typeface="Roboto" charset="0"/>
                <a:cs typeface="Roboto" charset="0"/>
              </a:rPr>
              <a:t>d’Ivàlua</a:t>
            </a:r>
            <a:endParaRPr lang="es-ES_tradnl" sz="2400">
              <a:latin typeface="Roboto" charset="0"/>
              <a:ea typeface="Roboto" charset="0"/>
              <a:cs typeface="Roboto" charset="0"/>
            </a:endParaRPr>
          </a:p>
        </p:txBody>
      </p:sp>
      <p:sp>
        <p:nvSpPr>
          <p:cNvPr id="27" name="CuadroTexto 26"/>
          <p:cNvSpPr txBox="1"/>
          <p:nvPr userDrawn="1"/>
        </p:nvSpPr>
        <p:spPr>
          <a:xfrm>
            <a:off x="10659687" y="41908739"/>
            <a:ext cx="8952091" cy="584775"/>
          </a:xfrm>
          <a:prstGeom prst="rect">
            <a:avLst/>
          </a:prstGeom>
          <a:noFill/>
        </p:spPr>
        <p:txBody>
          <a:bodyPr wrap="square" rtlCol="0">
            <a:spAutoFit/>
          </a:bodyPr>
          <a:lstStyle/>
          <a:p>
            <a:r>
              <a:rPr lang="es-ES_tradnl" sz="3200" b="1" err="1">
                <a:latin typeface="Roboto" charset="0"/>
                <a:ea typeface="Roboto" charset="0"/>
                <a:cs typeface="Roboto" charset="0"/>
              </a:rPr>
              <a:t>ivalua.cat</a:t>
            </a:r>
            <a:r>
              <a:rPr lang="es-ES_tradnl" sz="3200" b="1">
                <a:latin typeface="Roboto" charset="0"/>
                <a:ea typeface="Roboto" charset="0"/>
                <a:cs typeface="Roboto" charset="0"/>
              </a:rPr>
              <a:t>    |    @</a:t>
            </a:r>
            <a:r>
              <a:rPr lang="es-ES_tradnl" sz="3200" b="1" err="1">
                <a:latin typeface="Roboto" charset="0"/>
                <a:ea typeface="Roboto" charset="0"/>
                <a:cs typeface="Roboto" charset="0"/>
              </a:rPr>
              <a:t>ivalua_cat</a:t>
            </a:r>
            <a:r>
              <a:rPr lang="es-ES_tradnl" sz="3200" b="1">
                <a:latin typeface="Roboto" charset="0"/>
                <a:ea typeface="Roboto" charset="0"/>
                <a:cs typeface="Roboto" charset="0"/>
              </a:rPr>
              <a:t>    |    </a:t>
            </a:r>
            <a:r>
              <a:rPr lang="es-ES_tradnl" sz="3200" b="1" err="1">
                <a:latin typeface="Roboto" charset="0"/>
                <a:ea typeface="Roboto" charset="0"/>
                <a:cs typeface="Roboto" charset="0"/>
              </a:rPr>
              <a:t>info@ivalua.cat</a:t>
            </a:r>
            <a:endParaRPr lang="es-ES_tradnl" sz="3200" b="1">
              <a:latin typeface="Roboto" charset="0"/>
              <a:ea typeface="Roboto" charset="0"/>
              <a:cs typeface="Roboto" charset="0"/>
            </a:endParaRPr>
          </a:p>
        </p:txBody>
      </p:sp>
      <p:sp>
        <p:nvSpPr>
          <p:cNvPr id="4" name="Marcador de imagen 3"/>
          <p:cNvSpPr>
            <a:spLocks noGrp="1"/>
          </p:cNvSpPr>
          <p:nvPr>
            <p:ph type="pic" sz="quarter" idx="21" hasCustomPrompt="1"/>
          </p:nvPr>
        </p:nvSpPr>
        <p:spPr>
          <a:xfrm>
            <a:off x="874713" y="40035264"/>
            <a:ext cx="3624135" cy="1543965"/>
          </a:xfrm>
        </p:spPr>
        <p:txBody>
          <a:bodyPr/>
          <a:lstStyle>
            <a:lvl1pPr marL="0" indent="0">
              <a:buNone/>
              <a:defRPr sz="4000">
                <a:latin typeface="+mj-lt"/>
              </a:defRPr>
            </a:lvl1pPr>
          </a:lstStyle>
          <a:p>
            <a:r>
              <a:rPr lang="es-ES_tradnl"/>
              <a:t>logo</a:t>
            </a:r>
          </a:p>
        </p:txBody>
      </p:sp>
      <p:sp>
        <p:nvSpPr>
          <p:cNvPr id="29" name="Marcador de imagen 3"/>
          <p:cNvSpPr>
            <a:spLocks noGrp="1"/>
          </p:cNvSpPr>
          <p:nvPr>
            <p:ph type="pic" sz="quarter" idx="22" hasCustomPrompt="1"/>
          </p:nvPr>
        </p:nvSpPr>
        <p:spPr>
          <a:xfrm>
            <a:off x="4773907" y="40035264"/>
            <a:ext cx="3624135" cy="1543965"/>
          </a:xfrm>
        </p:spPr>
        <p:txBody>
          <a:bodyPr/>
          <a:lstStyle>
            <a:lvl1pPr marL="0" indent="0">
              <a:buNone/>
              <a:defRPr sz="4000">
                <a:latin typeface="+mj-lt"/>
              </a:defRPr>
            </a:lvl1pPr>
          </a:lstStyle>
          <a:p>
            <a:r>
              <a:rPr lang="es-ES_tradnl"/>
              <a:t>logo</a:t>
            </a:r>
          </a:p>
        </p:txBody>
      </p:sp>
      <p:sp>
        <p:nvSpPr>
          <p:cNvPr id="30" name="Marcador de imagen 3"/>
          <p:cNvSpPr>
            <a:spLocks noGrp="1"/>
          </p:cNvSpPr>
          <p:nvPr>
            <p:ph type="pic" sz="quarter" idx="23" hasCustomPrompt="1"/>
          </p:nvPr>
        </p:nvSpPr>
        <p:spPr>
          <a:xfrm>
            <a:off x="8673101" y="40035264"/>
            <a:ext cx="3624135" cy="1543965"/>
          </a:xfrm>
        </p:spPr>
        <p:txBody>
          <a:bodyPr/>
          <a:lstStyle>
            <a:lvl1pPr marL="0" indent="0">
              <a:buNone/>
              <a:defRPr sz="4000">
                <a:latin typeface="+mj-lt"/>
              </a:defRPr>
            </a:lvl1pPr>
          </a:lstStyle>
          <a:p>
            <a:r>
              <a:rPr lang="es-ES_tradnl"/>
              <a:t>logo</a:t>
            </a:r>
          </a:p>
        </p:txBody>
      </p:sp>
    </p:spTree>
    <p:extLst>
      <p:ext uri="{BB962C8B-B14F-4D97-AF65-F5344CB8AC3E}">
        <p14:creationId xmlns:p14="http://schemas.microsoft.com/office/powerpoint/2010/main" val="53820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516522-C221-4DC6-9C03-BA47F4354A8D}"/>
              </a:ext>
            </a:extLst>
          </p:cNvPr>
          <p:cNvSpPr>
            <a:spLocks noGrp="1"/>
          </p:cNvSpPr>
          <p:nvPr>
            <p:ph type="title"/>
          </p:nvPr>
        </p:nvSpPr>
        <p:spPr/>
        <p:txBody>
          <a:bodyPr/>
          <a:lstStyle/>
          <a:p>
            <a:r>
              <a:rPr lang="es-ES_tradnl"/>
              <a:t>Clic para editar título</a:t>
            </a:r>
            <a:endParaRPr lang="ca-ES"/>
          </a:p>
        </p:txBody>
      </p:sp>
      <p:sp>
        <p:nvSpPr>
          <p:cNvPr id="3" name="Marcador de texto vertical 2">
            <a:extLst>
              <a:ext uri="{FF2B5EF4-FFF2-40B4-BE49-F238E27FC236}">
                <a16:creationId xmlns:a16="http://schemas.microsoft.com/office/drawing/2014/main" id="{2021B7A8-4D24-4C2F-A532-47BEB14D3E0C}"/>
              </a:ext>
            </a:extLst>
          </p:cNvPr>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fecha 3">
            <a:extLst>
              <a:ext uri="{FF2B5EF4-FFF2-40B4-BE49-F238E27FC236}">
                <a16:creationId xmlns:a16="http://schemas.microsoft.com/office/drawing/2014/main" id="{7963947B-C484-4FB2-80C7-F68A12B9495E}"/>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5" name="Marcador de pie de página 4">
            <a:extLst>
              <a:ext uri="{FF2B5EF4-FFF2-40B4-BE49-F238E27FC236}">
                <a16:creationId xmlns:a16="http://schemas.microsoft.com/office/drawing/2014/main" id="{996CC5C2-B002-4BC7-99C4-25C86395C5CB}"/>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FA900737-6BE1-4ABF-9EF3-9CD6AA9C212E}"/>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1812690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57280C8-5CBF-4B6E-BC87-C12A912DB0DE}"/>
              </a:ext>
            </a:extLst>
          </p:cNvPr>
          <p:cNvSpPr>
            <a:spLocks noGrp="1"/>
          </p:cNvSpPr>
          <p:nvPr>
            <p:ph type="title" orient="vert"/>
          </p:nvPr>
        </p:nvSpPr>
        <p:spPr>
          <a:xfrm>
            <a:off x="21665699" y="2278904"/>
            <a:ext cx="6528093" cy="36274211"/>
          </a:xfrm>
        </p:spPr>
        <p:txBody>
          <a:bodyPr vert="eaVert"/>
          <a:lstStyle/>
          <a:p>
            <a:r>
              <a:rPr lang="es-ES_tradnl"/>
              <a:t>Clic para editar título</a:t>
            </a:r>
            <a:endParaRPr lang="ca-ES"/>
          </a:p>
        </p:txBody>
      </p:sp>
      <p:sp>
        <p:nvSpPr>
          <p:cNvPr id="3" name="Marcador de texto vertical 2">
            <a:extLst>
              <a:ext uri="{FF2B5EF4-FFF2-40B4-BE49-F238E27FC236}">
                <a16:creationId xmlns:a16="http://schemas.microsoft.com/office/drawing/2014/main" id="{7BFA1F61-2F23-4A01-8251-AEF7D77CF9BD}"/>
              </a:ext>
            </a:extLst>
          </p:cNvPr>
          <p:cNvSpPr>
            <a:spLocks noGrp="1"/>
          </p:cNvSpPr>
          <p:nvPr>
            <p:ph type="body" orient="vert" idx="1"/>
          </p:nvPr>
        </p:nvSpPr>
        <p:spPr>
          <a:xfrm>
            <a:off x="2081421" y="2278904"/>
            <a:ext cx="19205838" cy="36274211"/>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fecha 3">
            <a:extLst>
              <a:ext uri="{FF2B5EF4-FFF2-40B4-BE49-F238E27FC236}">
                <a16:creationId xmlns:a16="http://schemas.microsoft.com/office/drawing/2014/main" id="{1A035407-2CCC-4424-98BE-C5A845BFF865}"/>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5" name="Marcador de pie de página 4">
            <a:extLst>
              <a:ext uri="{FF2B5EF4-FFF2-40B4-BE49-F238E27FC236}">
                <a16:creationId xmlns:a16="http://schemas.microsoft.com/office/drawing/2014/main" id="{12A6DF2E-6B54-48A2-AF29-6488A831750D}"/>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A43DAC33-16F8-43DE-8526-1EF21C1FCD2E}"/>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2171881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ítulo y tex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E38C56-255E-4FF3-AA26-8DF413C1C1F0}"/>
              </a:ext>
            </a:extLst>
          </p:cNvPr>
          <p:cNvSpPr>
            <a:spLocks noGrp="1"/>
          </p:cNvSpPr>
          <p:nvPr>
            <p:ph type="title"/>
          </p:nvPr>
        </p:nvSpPr>
        <p:spPr/>
        <p:txBody>
          <a:bodyPr/>
          <a:lstStyle/>
          <a:p>
            <a:r>
              <a:rPr lang="es-ES_tradnl"/>
              <a:t>Clic para editar título</a:t>
            </a:r>
            <a:endParaRPr lang="ca-ES"/>
          </a:p>
        </p:txBody>
      </p:sp>
      <p:sp>
        <p:nvSpPr>
          <p:cNvPr id="3" name="Marcador de texto 2">
            <a:extLst>
              <a:ext uri="{FF2B5EF4-FFF2-40B4-BE49-F238E27FC236}">
                <a16:creationId xmlns:a16="http://schemas.microsoft.com/office/drawing/2014/main" id="{AF42AC0F-4C64-4C02-96F0-7D9347C6CCCD}"/>
              </a:ext>
            </a:extLst>
          </p:cNvPr>
          <p:cNvSpPr>
            <a:spLocks noGrp="1"/>
          </p:cNvSpPr>
          <p:nvPr>
            <p:ph type="body"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fecha 3">
            <a:extLst>
              <a:ext uri="{FF2B5EF4-FFF2-40B4-BE49-F238E27FC236}">
                <a16:creationId xmlns:a16="http://schemas.microsoft.com/office/drawing/2014/main" id="{447902C7-9453-47D4-A724-E121749C3467}"/>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5" name="Marcador de pie de página 4">
            <a:extLst>
              <a:ext uri="{FF2B5EF4-FFF2-40B4-BE49-F238E27FC236}">
                <a16:creationId xmlns:a16="http://schemas.microsoft.com/office/drawing/2014/main" id="{DC62E3AB-B563-4410-A739-E7DC4E8A4BC5}"/>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1DA11B45-88B0-4617-90E8-FCDA20C1B56E}"/>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417326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D089E2-9815-40EC-9735-A45C18C8EF8B}"/>
              </a:ext>
            </a:extLst>
          </p:cNvPr>
          <p:cNvSpPr>
            <a:spLocks noGrp="1"/>
          </p:cNvSpPr>
          <p:nvPr>
            <p:ph type="title"/>
          </p:nvPr>
        </p:nvSpPr>
        <p:spPr/>
        <p:txBody>
          <a:bodyPr/>
          <a:lstStyle/>
          <a:p>
            <a:r>
              <a:rPr lang="es-ES_tradnl"/>
              <a:t>Clic para editar título</a:t>
            </a:r>
            <a:endParaRPr lang="ca-ES"/>
          </a:p>
        </p:txBody>
      </p:sp>
      <p:sp>
        <p:nvSpPr>
          <p:cNvPr id="3" name="Marcador de contenido 2">
            <a:extLst>
              <a:ext uri="{FF2B5EF4-FFF2-40B4-BE49-F238E27FC236}">
                <a16:creationId xmlns:a16="http://schemas.microsoft.com/office/drawing/2014/main" id="{DE742EEC-818E-4382-8C9A-94BF43941AF3}"/>
              </a:ext>
            </a:extLst>
          </p:cNvPr>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fecha 3">
            <a:extLst>
              <a:ext uri="{FF2B5EF4-FFF2-40B4-BE49-F238E27FC236}">
                <a16:creationId xmlns:a16="http://schemas.microsoft.com/office/drawing/2014/main" id="{75ABF54C-C5C6-40AD-8E5B-7239D5FCC66A}"/>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5" name="Marcador de pie de página 4">
            <a:extLst>
              <a:ext uri="{FF2B5EF4-FFF2-40B4-BE49-F238E27FC236}">
                <a16:creationId xmlns:a16="http://schemas.microsoft.com/office/drawing/2014/main" id="{424A3F18-6971-4ACB-B311-8FB96C203689}"/>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14CB47A2-4E96-462F-AFFA-6420CE1F179C}"/>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3817807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D6CF33-8C19-4FE1-8DAD-D3D08CB1D0B3}"/>
              </a:ext>
            </a:extLst>
          </p:cNvPr>
          <p:cNvSpPr>
            <a:spLocks noGrp="1"/>
          </p:cNvSpPr>
          <p:nvPr>
            <p:ph type="title"/>
          </p:nvPr>
        </p:nvSpPr>
        <p:spPr>
          <a:xfrm>
            <a:off x="2065653" y="10671222"/>
            <a:ext cx="26112371" cy="17805173"/>
          </a:xfrm>
        </p:spPr>
        <p:txBody>
          <a:bodyPr anchor="b"/>
          <a:lstStyle>
            <a:lvl1pPr>
              <a:defRPr sz="14899"/>
            </a:lvl1pPr>
          </a:lstStyle>
          <a:p>
            <a:r>
              <a:rPr lang="es-ES_tradnl"/>
              <a:t>Clic para editar título</a:t>
            </a:r>
            <a:endParaRPr lang="ca-ES"/>
          </a:p>
        </p:txBody>
      </p:sp>
      <p:sp>
        <p:nvSpPr>
          <p:cNvPr id="3" name="Marcador de texto 2">
            <a:extLst>
              <a:ext uri="{FF2B5EF4-FFF2-40B4-BE49-F238E27FC236}">
                <a16:creationId xmlns:a16="http://schemas.microsoft.com/office/drawing/2014/main" id="{86DACF0B-6653-4654-8E29-D475A1D9FB24}"/>
              </a:ext>
            </a:extLst>
          </p:cNvPr>
          <p:cNvSpPr>
            <a:spLocks noGrp="1"/>
          </p:cNvSpPr>
          <p:nvPr>
            <p:ph type="body" idx="1"/>
          </p:nvPr>
        </p:nvSpPr>
        <p:spPr>
          <a:xfrm>
            <a:off x="2065653" y="28644839"/>
            <a:ext cx="26112371" cy="9363320"/>
          </a:xfrm>
        </p:spPr>
        <p:txBody>
          <a:bodyPr/>
          <a:lstStyle>
            <a:lvl1pPr marL="0" indent="0">
              <a:buNone/>
              <a:defRPr sz="5960">
                <a:solidFill>
                  <a:schemeClr val="tx1">
                    <a:tint val="75000"/>
                  </a:schemeClr>
                </a:solidFill>
              </a:defRPr>
            </a:lvl1pPr>
            <a:lvl2pPr marL="1135319" indent="0">
              <a:buNone/>
              <a:defRPr sz="4966">
                <a:solidFill>
                  <a:schemeClr val="tx1">
                    <a:tint val="75000"/>
                  </a:schemeClr>
                </a:solidFill>
              </a:defRPr>
            </a:lvl2pPr>
            <a:lvl3pPr marL="2270638" indent="0">
              <a:buNone/>
              <a:defRPr sz="4470">
                <a:solidFill>
                  <a:schemeClr val="tx1">
                    <a:tint val="75000"/>
                  </a:schemeClr>
                </a:solidFill>
              </a:defRPr>
            </a:lvl3pPr>
            <a:lvl4pPr marL="3405957" indent="0">
              <a:buNone/>
              <a:defRPr sz="3973">
                <a:solidFill>
                  <a:schemeClr val="tx1">
                    <a:tint val="75000"/>
                  </a:schemeClr>
                </a:solidFill>
              </a:defRPr>
            </a:lvl4pPr>
            <a:lvl5pPr marL="4541276" indent="0">
              <a:buNone/>
              <a:defRPr sz="3973">
                <a:solidFill>
                  <a:schemeClr val="tx1">
                    <a:tint val="75000"/>
                  </a:schemeClr>
                </a:solidFill>
              </a:defRPr>
            </a:lvl5pPr>
            <a:lvl6pPr marL="5676595" indent="0">
              <a:buNone/>
              <a:defRPr sz="3973">
                <a:solidFill>
                  <a:schemeClr val="tx1">
                    <a:tint val="75000"/>
                  </a:schemeClr>
                </a:solidFill>
              </a:defRPr>
            </a:lvl6pPr>
            <a:lvl7pPr marL="6811914" indent="0">
              <a:buNone/>
              <a:defRPr sz="3973">
                <a:solidFill>
                  <a:schemeClr val="tx1">
                    <a:tint val="75000"/>
                  </a:schemeClr>
                </a:solidFill>
              </a:defRPr>
            </a:lvl7pPr>
            <a:lvl8pPr marL="7947233" indent="0">
              <a:buNone/>
              <a:defRPr sz="3973">
                <a:solidFill>
                  <a:schemeClr val="tx1">
                    <a:tint val="75000"/>
                  </a:schemeClr>
                </a:solidFill>
              </a:defRPr>
            </a:lvl8pPr>
            <a:lvl9pPr marL="9082552" indent="0">
              <a:buNone/>
              <a:defRPr sz="3973">
                <a:solidFill>
                  <a:schemeClr val="tx1">
                    <a:tint val="75000"/>
                  </a:schemeClr>
                </a:solidFill>
              </a:defRPr>
            </a:lvl9pPr>
          </a:lstStyle>
          <a:p>
            <a:pPr lvl="0"/>
            <a:r>
              <a:rPr lang="es-ES_tradnl"/>
              <a:t>Haga clic para modificar el estilo de texto del patrón</a:t>
            </a:r>
          </a:p>
        </p:txBody>
      </p:sp>
      <p:sp>
        <p:nvSpPr>
          <p:cNvPr id="4" name="Marcador de fecha 3">
            <a:extLst>
              <a:ext uri="{FF2B5EF4-FFF2-40B4-BE49-F238E27FC236}">
                <a16:creationId xmlns:a16="http://schemas.microsoft.com/office/drawing/2014/main" id="{6B679354-80DF-46B7-9FBD-2C1AB1C626F2}"/>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5" name="Marcador de pie de página 4">
            <a:extLst>
              <a:ext uri="{FF2B5EF4-FFF2-40B4-BE49-F238E27FC236}">
                <a16:creationId xmlns:a16="http://schemas.microsoft.com/office/drawing/2014/main" id="{DA801BB9-6099-4A2C-9492-463E999A4907}"/>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89AE2264-B068-4894-A75F-FC8341D1CA65}"/>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412136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D04712-CE09-46FE-BB43-F08F395E66FA}"/>
              </a:ext>
            </a:extLst>
          </p:cNvPr>
          <p:cNvSpPr>
            <a:spLocks noGrp="1"/>
          </p:cNvSpPr>
          <p:nvPr>
            <p:ph type="title"/>
          </p:nvPr>
        </p:nvSpPr>
        <p:spPr/>
        <p:txBody>
          <a:bodyPr/>
          <a:lstStyle/>
          <a:p>
            <a:r>
              <a:rPr lang="es-ES_tradnl"/>
              <a:t>Clic para editar título</a:t>
            </a:r>
            <a:endParaRPr lang="ca-ES"/>
          </a:p>
        </p:txBody>
      </p:sp>
      <p:sp>
        <p:nvSpPr>
          <p:cNvPr id="3" name="Marcador de contenido 2">
            <a:extLst>
              <a:ext uri="{FF2B5EF4-FFF2-40B4-BE49-F238E27FC236}">
                <a16:creationId xmlns:a16="http://schemas.microsoft.com/office/drawing/2014/main" id="{8F2AB2E4-0A63-4AFB-A2D9-1295F522F644}"/>
              </a:ext>
            </a:extLst>
          </p:cNvPr>
          <p:cNvSpPr>
            <a:spLocks noGrp="1"/>
          </p:cNvSpPr>
          <p:nvPr>
            <p:ph sz="half" idx="1"/>
          </p:nvPr>
        </p:nvSpPr>
        <p:spPr>
          <a:xfrm>
            <a:off x="2081421" y="11394520"/>
            <a:ext cx="12866966" cy="27158594"/>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contenido 3">
            <a:extLst>
              <a:ext uri="{FF2B5EF4-FFF2-40B4-BE49-F238E27FC236}">
                <a16:creationId xmlns:a16="http://schemas.microsoft.com/office/drawing/2014/main" id="{830A2130-C7D1-4FB1-AF2C-22CC58F35D2E}"/>
              </a:ext>
            </a:extLst>
          </p:cNvPr>
          <p:cNvSpPr>
            <a:spLocks noGrp="1"/>
          </p:cNvSpPr>
          <p:nvPr>
            <p:ph sz="half" idx="2"/>
          </p:nvPr>
        </p:nvSpPr>
        <p:spPr>
          <a:xfrm>
            <a:off x="15326826" y="11394520"/>
            <a:ext cx="12866966" cy="27158594"/>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5" name="Marcador de fecha 4">
            <a:extLst>
              <a:ext uri="{FF2B5EF4-FFF2-40B4-BE49-F238E27FC236}">
                <a16:creationId xmlns:a16="http://schemas.microsoft.com/office/drawing/2014/main" id="{50C3AE16-147E-4EE3-BDCA-F02EC91A8B36}"/>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6" name="Marcador de pie de página 5">
            <a:extLst>
              <a:ext uri="{FF2B5EF4-FFF2-40B4-BE49-F238E27FC236}">
                <a16:creationId xmlns:a16="http://schemas.microsoft.com/office/drawing/2014/main" id="{E4E8C78F-331B-45C7-BFF8-1E896F914FE3}"/>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0F8AF815-F9D4-433F-972F-413D24451099}"/>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122478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10BBB9-2E04-4A37-AE48-E1699470BA61}"/>
              </a:ext>
            </a:extLst>
          </p:cNvPr>
          <p:cNvSpPr>
            <a:spLocks noGrp="1"/>
          </p:cNvSpPr>
          <p:nvPr>
            <p:ph type="title"/>
          </p:nvPr>
        </p:nvSpPr>
        <p:spPr>
          <a:xfrm>
            <a:off x="2085364" y="2278907"/>
            <a:ext cx="26112371" cy="8273416"/>
          </a:xfrm>
        </p:spPr>
        <p:txBody>
          <a:bodyPr/>
          <a:lstStyle/>
          <a:p>
            <a:r>
              <a:rPr lang="es-ES_tradnl"/>
              <a:t>Clic para editar título</a:t>
            </a:r>
            <a:endParaRPr lang="ca-ES"/>
          </a:p>
        </p:txBody>
      </p:sp>
      <p:sp>
        <p:nvSpPr>
          <p:cNvPr id="3" name="Marcador de texto 2">
            <a:extLst>
              <a:ext uri="{FF2B5EF4-FFF2-40B4-BE49-F238E27FC236}">
                <a16:creationId xmlns:a16="http://schemas.microsoft.com/office/drawing/2014/main" id="{718FEBD7-36C0-474A-B8D4-1D2AD067AB2E}"/>
              </a:ext>
            </a:extLst>
          </p:cNvPr>
          <p:cNvSpPr>
            <a:spLocks noGrp="1"/>
          </p:cNvSpPr>
          <p:nvPr>
            <p:ph type="body" idx="1"/>
          </p:nvPr>
        </p:nvSpPr>
        <p:spPr>
          <a:xfrm>
            <a:off x="2085365" y="10492870"/>
            <a:ext cx="12807833" cy="5142393"/>
          </a:xfrm>
        </p:spPr>
        <p:txBody>
          <a:bodyPr anchor="b"/>
          <a:lstStyle>
            <a:lvl1pPr marL="0" indent="0">
              <a:buNone/>
              <a:defRPr sz="5960" b="1"/>
            </a:lvl1pPr>
            <a:lvl2pPr marL="1135319" indent="0">
              <a:buNone/>
              <a:defRPr sz="4966" b="1"/>
            </a:lvl2pPr>
            <a:lvl3pPr marL="2270638" indent="0">
              <a:buNone/>
              <a:defRPr sz="4470" b="1"/>
            </a:lvl3pPr>
            <a:lvl4pPr marL="3405957" indent="0">
              <a:buNone/>
              <a:defRPr sz="3973" b="1"/>
            </a:lvl4pPr>
            <a:lvl5pPr marL="4541276" indent="0">
              <a:buNone/>
              <a:defRPr sz="3973" b="1"/>
            </a:lvl5pPr>
            <a:lvl6pPr marL="5676595" indent="0">
              <a:buNone/>
              <a:defRPr sz="3973" b="1"/>
            </a:lvl6pPr>
            <a:lvl7pPr marL="6811914" indent="0">
              <a:buNone/>
              <a:defRPr sz="3973" b="1"/>
            </a:lvl7pPr>
            <a:lvl8pPr marL="7947233" indent="0">
              <a:buNone/>
              <a:defRPr sz="3973" b="1"/>
            </a:lvl8pPr>
            <a:lvl9pPr marL="9082552" indent="0">
              <a:buNone/>
              <a:defRPr sz="3973" b="1"/>
            </a:lvl9pPr>
          </a:lstStyle>
          <a:p>
            <a:pPr lvl="0"/>
            <a:r>
              <a:rPr lang="es-ES_tradnl"/>
              <a:t>Haga clic para modificar el estilo de texto del patrón</a:t>
            </a:r>
          </a:p>
        </p:txBody>
      </p:sp>
      <p:sp>
        <p:nvSpPr>
          <p:cNvPr id="4" name="Marcador de contenido 3">
            <a:extLst>
              <a:ext uri="{FF2B5EF4-FFF2-40B4-BE49-F238E27FC236}">
                <a16:creationId xmlns:a16="http://schemas.microsoft.com/office/drawing/2014/main" id="{FDF4BF82-00FD-483D-A876-25AA1EFC46D3}"/>
              </a:ext>
            </a:extLst>
          </p:cNvPr>
          <p:cNvSpPr>
            <a:spLocks noGrp="1"/>
          </p:cNvSpPr>
          <p:nvPr>
            <p:ph sz="half" idx="2"/>
          </p:nvPr>
        </p:nvSpPr>
        <p:spPr>
          <a:xfrm>
            <a:off x="2085365" y="15635264"/>
            <a:ext cx="12807833" cy="22997117"/>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5" name="Marcador de texto 4">
            <a:extLst>
              <a:ext uri="{FF2B5EF4-FFF2-40B4-BE49-F238E27FC236}">
                <a16:creationId xmlns:a16="http://schemas.microsoft.com/office/drawing/2014/main" id="{8A1E638A-36BF-40D9-8986-30D18E77CB8A}"/>
              </a:ext>
            </a:extLst>
          </p:cNvPr>
          <p:cNvSpPr>
            <a:spLocks noGrp="1"/>
          </p:cNvSpPr>
          <p:nvPr>
            <p:ph type="body" sz="quarter" idx="3"/>
          </p:nvPr>
        </p:nvSpPr>
        <p:spPr>
          <a:xfrm>
            <a:off x="15326827" y="10492870"/>
            <a:ext cx="12870909" cy="5142393"/>
          </a:xfrm>
        </p:spPr>
        <p:txBody>
          <a:bodyPr anchor="b"/>
          <a:lstStyle>
            <a:lvl1pPr marL="0" indent="0">
              <a:buNone/>
              <a:defRPr sz="5960" b="1"/>
            </a:lvl1pPr>
            <a:lvl2pPr marL="1135319" indent="0">
              <a:buNone/>
              <a:defRPr sz="4966" b="1"/>
            </a:lvl2pPr>
            <a:lvl3pPr marL="2270638" indent="0">
              <a:buNone/>
              <a:defRPr sz="4470" b="1"/>
            </a:lvl3pPr>
            <a:lvl4pPr marL="3405957" indent="0">
              <a:buNone/>
              <a:defRPr sz="3973" b="1"/>
            </a:lvl4pPr>
            <a:lvl5pPr marL="4541276" indent="0">
              <a:buNone/>
              <a:defRPr sz="3973" b="1"/>
            </a:lvl5pPr>
            <a:lvl6pPr marL="5676595" indent="0">
              <a:buNone/>
              <a:defRPr sz="3973" b="1"/>
            </a:lvl6pPr>
            <a:lvl7pPr marL="6811914" indent="0">
              <a:buNone/>
              <a:defRPr sz="3973" b="1"/>
            </a:lvl7pPr>
            <a:lvl8pPr marL="7947233" indent="0">
              <a:buNone/>
              <a:defRPr sz="3973" b="1"/>
            </a:lvl8pPr>
            <a:lvl9pPr marL="9082552" indent="0">
              <a:buNone/>
              <a:defRPr sz="3973" b="1"/>
            </a:lvl9pPr>
          </a:lstStyle>
          <a:p>
            <a:pPr lvl="0"/>
            <a:r>
              <a:rPr lang="es-ES_tradnl"/>
              <a:t>Haga clic para modificar el estilo de texto del patrón</a:t>
            </a:r>
          </a:p>
        </p:txBody>
      </p:sp>
      <p:sp>
        <p:nvSpPr>
          <p:cNvPr id="6" name="Marcador de contenido 5">
            <a:extLst>
              <a:ext uri="{FF2B5EF4-FFF2-40B4-BE49-F238E27FC236}">
                <a16:creationId xmlns:a16="http://schemas.microsoft.com/office/drawing/2014/main" id="{D1011724-3341-44E5-BC7C-3BEFB6FDBD24}"/>
              </a:ext>
            </a:extLst>
          </p:cNvPr>
          <p:cNvSpPr>
            <a:spLocks noGrp="1"/>
          </p:cNvSpPr>
          <p:nvPr>
            <p:ph sz="quarter" idx="4"/>
          </p:nvPr>
        </p:nvSpPr>
        <p:spPr>
          <a:xfrm>
            <a:off x="15326827" y="15635264"/>
            <a:ext cx="12870909" cy="22997117"/>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7" name="Marcador de fecha 6">
            <a:extLst>
              <a:ext uri="{FF2B5EF4-FFF2-40B4-BE49-F238E27FC236}">
                <a16:creationId xmlns:a16="http://schemas.microsoft.com/office/drawing/2014/main" id="{811B2801-5230-4211-B44C-EAA26E657186}"/>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8" name="Marcador de pie de página 7">
            <a:extLst>
              <a:ext uri="{FF2B5EF4-FFF2-40B4-BE49-F238E27FC236}">
                <a16:creationId xmlns:a16="http://schemas.microsoft.com/office/drawing/2014/main" id="{E12296FA-91C6-4DBE-82B1-72E49D50575E}"/>
              </a:ext>
            </a:extLst>
          </p:cNvPr>
          <p:cNvSpPr>
            <a:spLocks noGrp="1"/>
          </p:cNvSpPr>
          <p:nvPr>
            <p:ph type="ftr" sz="quarter" idx="11"/>
          </p:nvPr>
        </p:nvSpPr>
        <p:spPr/>
        <p:txBody>
          <a:bodyPr/>
          <a:lstStyle/>
          <a:p>
            <a:endParaRPr lang="ca-ES"/>
          </a:p>
        </p:txBody>
      </p:sp>
      <p:sp>
        <p:nvSpPr>
          <p:cNvPr id="9" name="Marcador de número de diapositiva 8">
            <a:extLst>
              <a:ext uri="{FF2B5EF4-FFF2-40B4-BE49-F238E27FC236}">
                <a16:creationId xmlns:a16="http://schemas.microsoft.com/office/drawing/2014/main" id="{6A4C4270-0247-4696-B1C0-4937B4E51F4F}"/>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418841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8C014B-6261-4D61-BC93-925EB7CCAD49}"/>
              </a:ext>
            </a:extLst>
          </p:cNvPr>
          <p:cNvSpPr>
            <a:spLocks noGrp="1"/>
          </p:cNvSpPr>
          <p:nvPr>
            <p:ph type="title"/>
          </p:nvPr>
        </p:nvSpPr>
        <p:spPr/>
        <p:txBody>
          <a:bodyPr/>
          <a:lstStyle/>
          <a:p>
            <a:r>
              <a:rPr lang="es-ES_tradnl"/>
              <a:t>Clic para editar título</a:t>
            </a:r>
            <a:endParaRPr lang="ca-ES"/>
          </a:p>
        </p:txBody>
      </p:sp>
      <p:sp>
        <p:nvSpPr>
          <p:cNvPr id="3" name="Marcador de fecha 2">
            <a:extLst>
              <a:ext uri="{FF2B5EF4-FFF2-40B4-BE49-F238E27FC236}">
                <a16:creationId xmlns:a16="http://schemas.microsoft.com/office/drawing/2014/main" id="{B5A92352-88F5-40DE-95CB-D098B836CF07}"/>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4" name="Marcador de pie de página 3">
            <a:extLst>
              <a:ext uri="{FF2B5EF4-FFF2-40B4-BE49-F238E27FC236}">
                <a16:creationId xmlns:a16="http://schemas.microsoft.com/office/drawing/2014/main" id="{AC2B1A90-166F-4637-8E71-F3584D158F77}"/>
              </a:ext>
            </a:extLst>
          </p:cNvPr>
          <p:cNvSpPr>
            <a:spLocks noGrp="1"/>
          </p:cNvSpPr>
          <p:nvPr>
            <p:ph type="ftr" sz="quarter" idx="11"/>
          </p:nvPr>
        </p:nvSpPr>
        <p:spPr/>
        <p:txBody>
          <a:bodyPr/>
          <a:lstStyle/>
          <a:p>
            <a:endParaRPr lang="ca-ES"/>
          </a:p>
        </p:txBody>
      </p:sp>
      <p:sp>
        <p:nvSpPr>
          <p:cNvPr id="5" name="Marcador de número de diapositiva 4">
            <a:extLst>
              <a:ext uri="{FF2B5EF4-FFF2-40B4-BE49-F238E27FC236}">
                <a16:creationId xmlns:a16="http://schemas.microsoft.com/office/drawing/2014/main" id="{76205F64-947A-4EE7-A666-F52F35C8AE00}"/>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283065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9ADC760-6A72-4547-A7B9-BB095E85D0E1}"/>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3" name="Marcador de pie de página 2">
            <a:extLst>
              <a:ext uri="{FF2B5EF4-FFF2-40B4-BE49-F238E27FC236}">
                <a16:creationId xmlns:a16="http://schemas.microsoft.com/office/drawing/2014/main" id="{8D8EB4DD-355C-4767-9114-1E1C8D203102}"/>
              </a:ext>
            </a:extLst>
          </p:cNvPr>
          <p:cNvSpPr>
            <a:spLocks noGrp="1"/>
          </p:cNvSpPr>
          <p:nvPr>
            <p:ph type="ftr" sz="quarter" idx="11"/>
          </p:nvPr>
        </p:nvSpPr>
        <p:spPr/>
        <p:txBody>
          <a:bodyPr/>
          <a:lstStyle/>
          <a:p>
            <a:endParaRPr lang="ca-ES"/>
          </a:p>
        </p:txBody>
      </p:sp>
      <p:sp>
        <p:nvSpPr>
          <p:cNvPr id="4" name="Marcador de número de diapositiva 3">
            <a:extLst>
              <a:ext uri="{FF2B5EF4-FFF2-40B4-BE49-F238E27FC236}">
                <a16:creationId xmlns:a16="http://schemas.microsoft.com/office/drawing/2014/main" id="{9355B68C-3610-40EC-80E8-889A39304C6F}"/>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182160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E92466-8561-40B5-97DF-7A1F699FD95E}"/>
              </a:ext>
            </a:extLst>
          </p:cNvPr>
          <p:cNvSpPr>
            <a:spLocks noGrp="1"/>
          </p:cNvSpPr>
          <p:nvPr>
            <p:ph type="title"/>
          </p:nvPr>
        </p:nvSpPr>
        <p:spPr>
          <a:xfrm>
            <a:off x="2085366" y="2853584"/>
            <a:ext cx="9764543" cy="9987545"/>
          </a:xfrm>
        </p:spPr>
        <p:txBody>
          <a:bodyPr anchor="b"/>
          <a:lstStyle>
            <a:lvl1pPr>
              <a:defRPr sz="7946"/>
            </a:lvl1pPr>
          </a:lstStyle>
          <a:p>
            <a:r>
              <a:rPr lang="es-ES_tradnl"/>
              <a:t>Clic para editar título</a:t>
            </a:r>
            <a:endParaRPr lang="ca-ES"/>
          </a:p>
        </p:txBody>
      </p:sp>
      <p:sp>
        <p:nvSpPr>
          <p:cNvPr id="3" name="Marcador de contenido 2">
            <a:extLst>
              <a:ext uri="{FF2B5EF4-FFF2-40B4-BE49-F238E27FC236}">
                <a16:creationId xmlns:a16="http://schemas.microsoft.com/office/drawing/2014/main" id="{0A6F8DCD-FB4E-418B-87D5-217CC2E2EBEB}"/>
              </a:ext>
            </a:extLst>
          </p:cNvPr>
          <p:cNvSpPr>
            <a:spLocks noGrp="1"/>
          </p:cNvSpPr>
          <p:nvPr>
            <p:ph idx="1"/>
          </p:nvPr>
        </p:nvSpPr>
        <p:spPr>
          <a:xfrm>
            <a:off x="12870909" y="6162952"/>
            <a:ext cx="15326827" cy="30418415"/>
          </a:xfrm>
        </p:spPr>
        <p:txBody>
          <a:bodyPr/>
          <a:lstStyle>
            <a:lvl1pPr>
              <a:defRPr sz="7946"/>
            </a:lvl1pPr>
            <a:lvl2pPr>
              <a:defRPr sz="6953"/>
            </a:lvl2pPr>
            <a:lvl3pPr>
              <a:defRPr sz="5960"/>
            </a:lvl3pPr>
            <a:lvl4pPr>
              <a:defRPr sz="4966"/>
            </a:lvl4pPr>
            <a:lvl5pPr>
              <a:defRPr sz="4966"/>
            </a:lvl5pPr>
            <a:lvl6pPr>
              <a:defRPr sz="4966"/>
            </a:lvl6pPr>
            <a:lvl7pPr>
              <a:defRPr sz="4966"/>
            </a:lvl7pPr>
            <a:lvl8pPr>
              <a:defRPr sz="4966"/>
            </a:lvl8pPr>
            <a:lvl9pPr>
              <a:defRPr sz="4966"/>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ca-ES"/>
          </a:p>
        </p:txBody>
      </p:sp>
      <p:sp>
        <p:nvSpPr>
          <p:cNvPr id="4" name="Marcador de texto 3">
            <a:extLst>
              <a:ext uri="{FF2B5EF4-FFF2-40B4-BE49-F238E27FC236}">
                <a16:creationId xmlns:a16="http://schemas.microsoft.com/office/drawing/2014/main" id="{3F27EA2E-4097-4ED2-AE61-8B4CCF475AA8}"/>
              </a:ext>
            </a:extLst>
          </p:cNvPr>
          <p:cNvSpPr>
            <a:spLocks noGrp="1"/>
          </p:cNvSpPr>
          <p:nvPr>
            <p:ph type="body" sz="half" idx="2"/>
          </p:nvPr>
        </p:nvSpPr>
        <p:spPr>
          <a:xfrm>
            <a:off x="2085366" y="12841129"/>
            <a:ext cx="9764543" cy="23789780"/>
          </a:xfrm>
        </p:spPr>
        <p:txBody>
          <a:bodyPr/>
          <a:lstStyle>
            <a:lvl1pPr marL="0" indent="0">
              <a:buNone/>
              <a:defRPr sz="3973"/>
            </a:lvl1pPr>
            <a:lvl2pPr marL="1135319" indent="0">
              <a:buNone/>
              <a:defRPr sz="3476"/>
            </a:lvl2pPr>
            <a:lvl3pPr marL="2270638" indent="0">
              <a:buNone/>
              <a:defRPr sz="2980"/>
            </a:lvl3pPr>
            <a:lvl4pPr marL="3405957" indent="0">
              <a:buNone/>
              <a:defRPr sz="2483"/>
            </a:lvl4pPr>
            <a:lvl5pPr marL="4541276" indent="0">
              <a:buNone/>
              <a:defRPr sz="2483"/>
            </a:lvl5pPr>
            <a:lvl6pPr marL="5676595" indent="0">
              <a:buNone/>
              <a:defRPr sz="2483"/>
            </a:lvl6pPr>
            <a:lvl7pPr marL="6811914" indent="0">
              <a:buNone/>
              <a:defRPr sz="2483"/>
            </a:lvl7pPr>
            <a:lvl8pPr marL="7947233" indent="0">
              <a:buNone/>
              <a:defRPr sz="2483"/>
            </a:lvl8pPr>
            <a:lvl9pPr marL="9082552" indent="0">
              <a:buNone/>
              <a:defRPr sz="2483"/>
            </a:lvl9pPr>
          </a:lstStyle>
          <a:p>
            <a:pPr lvl="0"/>
            <a:r>
              <a:rPr lang="es-ES_tradnl"/>
              <a:t>Haga clic para modificar el estilo de texto del patrón</a:t>
            </a:r>
          </a:p>
        </p:txBody>
      </p:sp>
      <p:sp>
        <p:nvSpPr>
          <p:cNvPr id="5" name="Marcador de fecha 4">
            <a:extLst>
              <a:ext uri="{FF2B5EF4-FFF2-40B4-BE49-F238E27FC236}">
                <a16:creationId xmlns:a16="http://schemas.microsoft.com/office/drawing/2014/main" id="{628FF449-68DD-4F03-BA54-538D5871DC68}"/>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6" name="Marcador de pie de página 5">
            <a:extLst>
              <a:ext uri="{FF2B5EF4-FFF2-40B4-BE49-F238E27FC236}">
                <a16:creationId xmlns:a16="http://schemas.microsoft.com/office/drawing/2014/main" id="{3B7C7827-849D-4362-883B-67634490793F}"/>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46B45CBB-F770-420B-88D3-C406B3DC0EAA}"/>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67328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AA03A-D225-4A42-9727-5092AC7E1D46}"/>
              </a:ext>
            </a:extLst>
          </p:cNvPr>
          <p:cNvSpPr>
            <a:spLocks noGrp="1"/>
          </p:cNvSpPr>
          <p:nvPr>
            <p:ph type="title"/>
          </p:nvPr>
        </p:nvSpPr>
        <p:spPr>
          <a:xfrm>
            <a:off x="2085366" y="2853584"/>
            <a:ext cx="9764543" cy="9987545"/>
          </a:xfrm>
        </p:spPr>
        <p:txBody>
          <a:bodyPr anchor="b"/>
          <a:lstStyle>
            <a:lvl1pPr>
              <a:defRPr sz="7946"/>
            </a:lvl1pPr>
          </a:lstStyle>
          <a:p>
            <a:r>
              <a:rPr lang="es-ES_tradnl"/>
              <a:t>Clic para editar título</a:t>
            </a:r>
            <a:endParaRPr lang="ca-ES"/>
          </a:p>
        </p:txBody>
      </p:sp>
      <p:sp>
        <p:nvSpPr>
          <p:cNvPr id="3" name="Marcador de posición de imagen 2">
            <a:extLst>
              <a:ext uri="{FF2B5EF4-FFF2-40B4-BE49-F238E27FC236}">
                <a16:creationId xmlns:a16="http://schemas.microsoft.com/office/drawing/2014/main" id="{3943FEBB-29DE-4C9A-9D09-7497963CBF2F}"/>
              </a:ext>
            </a:extLst>
          </p:cNvPr>
          <p:cNvSpPr>
            <a:spLocks noGrp="1"/>
          </p:cNvSpPr>
          <p:nvPr>
            <p:ph type="pic" idx="1"/>
          </p:nvPr>
        </p:nvSpPr>
        <p:spPr>
          <a:xfrm>
            <a:off x="12870909" y="6162952"/>
            <a:ext cx="15326827" cy="30418415"/>
          </a:xfrm>
        </p:spPr>
        <p:txBody>
          <a:bodyPr/>
          <a:lstStyle>
            <a:lvl1pPr marL="0" indent="0">
              <a:buNone/>
              <a:defRPr sz="7946"/>
            </a:lvl1pPr>
            <a:lvl2pPr marL="1135319" indent="0">
              <a:buNone/>
              <a:defRPr sz="6953"/>
            </a:lvl2pPr>
            <a:lvl3pPr marL="2270638" indent="0">
              <a:buNone/>
              <a:defRPr sz="5960"/>
            </a:lvl3pPr>
            <a:lvl4pPr marL="3405957" indent="0">
              <a:buNone/>
              <a:defRPr sz="4966"/>
            </a:lvl4pPr>
            <a:lvl5pPr marL="4541276" indent="0">
              <a:buNone/>
              <a:defRPr sz="4966"/>
            </a:lvl5pPr>
            <a:lvl6pPr marL="5676595" indent="0">
              <a:buNone/>
              <a:defRPr sz="4966"/>
            </a:lvl6pPr>
            <a:lvl7pPr marL="6811914" indent="0">
              <a:buNone/>
              <a:defRPr sz="4966"/>
            </a:lvl7pPr>
            <a:lvl8pPr marL="7947233" indent="0">
              <a:buNone/>
              <a:defRPr sz="4966"/>
            </a:lvl8pPr>
            <a:lvl9pPr marL="9082552" indent="0">
              <a:buNone/>
              <a:defRPr sz="4966"/>
            </a:lvl9pPr>
          </a:lstStyle>
          <a:p>
            <a:r>
              <a:rPr lang="es-ES_tradnl"/>
              <a:t>Arrastre la imagen al marcador de posición o haga clic en el icono para agregarla</a:t>
            </a:r>
            <a:endParaRPr lang="ca-ES"/>
          </a:p>
        </p:txBody>
      </p:sp>
      <p:sp>
        <p:nvSpPr>
          <p:cNvPr id="4" name="Marcador de texto 3">
            <a:extLst>
              <a:ext uri="{FF2B5EF4-FFF2-40B4-BE49-F238E27FC236}">
                <a16:creationId xmlns:a16="http://schemas.microsoft.com/office/drawing/2014/main" id="{2C7BC31E-12BD-48BA-A902-E416036BEF3E}"/>
              </a:ext>
            </a:extLst>
          </p:cNvPr>
          <p:cNvSpPr>
            <a:spLocks noGrp="1"/>
          </p:cNvSpPr>
          <p:nvPr>
            <p:ph type="body" sz="half" idx="2"/>
          </p:nvPr>
        </p:nvSpPr>
        <p:spPr>
          <a:xfrm>
            <a:off x="2085366" y="12841129"/>
            <a:ext cx="9764543" cy="23789780"/>
          </a:xfrm>
        </p:spPr>
        <p:txBody>
          <a:bodyPr/>
          <a:lstStyle>
            <a:lvl1pPr marL="0" indent="0">
              <a:buNone/>
              <a:defRPr sz="3973"/>
            </a:lvl1pPr>
            <a:lvl2pPr marL="1135319" indent="0">
              <a:buNone/>
              <a:defRPr sz="3476"/>
            </a:lvl2pPr>
            <a:lvl3pPr marL="2270638" indent="0">
              <a:buNone/>
              <a:defRPr sz="2980"/>
            </a:lvl3pPr>
            <a:lvl4pPr marL="3405957" indent="0">
              <a:buNone/>
              <a:defRPr sz="2483"/>
            </a:lvl4pPr>
            <a:lvl5pPr marL="4541276" indent="0">
              <a:buNone/>
              <a:defRPr sz="2483"/>
            </a:lvl5pPr>
            <a:lvl6pPr marL="5676595" indent="0">
              <a:buNone/>
              <a:defRPr sz="2483"/>
            </a:lvl6pPr>
            <a:lvl7pPr marL="6811914" indent="0">
              <a:buNone/>
              <a:defRPr sz="2483"/>
            </a:lvl7pPr>
            <a:lvl8pPr marL="7947233" indent="0">
              <a:buNone/>
              <a:defRPr sz="2483"/>
            </a:lvl8pPr>
            <a:lvl9pPr marL="9082552" indent="0">
              <a:buNone/>
              <a:defRPr sz="2483"/>
            </a:lvl9pPr>
          </a:lstStyle>
          <a:p>
            <a:pPr lvl="0"/>
            <a:r>
              <a:rPr lang="es-ES_tradnl"/>
              <a:t>Haga clic para modificar el estilo de texto del patrón</a:t>
            </a:r>
          </a:p>
        </p:txBody>
      </p:sp>
      <p:sp>
        <p:nvSpPr>
          <p:cNvPr id="5" name="Marcador de fecha 4">
            <a:extLst>
              <a:ext uri="{FF2B5EF4-FFF2-40B4-BE49-F238E27FC236}">
                <a16:creationId xmlns:a16="http://schemas.microsoft.com/office/drawing/2014/main" id="{6BDE7E14-5FE9-4A3C-BE15-2B2FF8FC23DC}"/>
              </a:ext>
            </a:extLst>
          </p:cNvPr>
          <p:cNvSpPr>
            <a:spLocks noGrp="1"/>
          </p:cNvSpPr>
          <p:nvPr>
            <p:ph type="dt" sz="half" idx="10"/>
          </p:nvPr>
        </p:nvSpPr>
        <p:spPr/>
        <p:txBody>
          <a:bodyPr/>
          <a:lstStyle/>
          <a:p>
            <a:fld id="{7A11BFDF-D3D7-4DC8-95E1-C9A3AF5CA0A7}" type="datetimeFigureOut">
              <a:rPr lang="ca-ES" smtClean="0"/>
              <a:t>24/07/2019</a:t>
            </a:fld>
            <a:endParaRPr lang="ca-ES"/>
          </a:p>
        </p:txBody>
      </p:sp>
      <p:sp>
        <p:nvSpPr>
          <p:cNvPr id="6" name="Marcador de pie de página 5">
            <a:extLst>
              <a:ext uri="{FF2B5EF4-FFF2-40B4-BE49-F238E27FC236}">
                <a16:creationId xmlns:a16="http://schemas.microsoft.com/office/drawing/2014/main" id="{945E626A-F679-41D3-A155-6900353F39E6}"/>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66D15658-2615-4F2C-8DDE-2175156F85E5}"/>
              </a:ext>
            </a:extLst>
          </p:cNvPr>
          <p:cNvSpPr>
            <a:spLocks noGrp="1"/>
          </p:cNvSpPr>
          <p:nvPr>
            <p:ph type="sldNum" sz="quarter" idx="12"/>
          </p:nvPr>
        </p:nvSpPr>
        <p:spPr/>
        <p:txBody>
          <a:bodyPr/>
          <a:lstStyle/>
          <a:p>
            <a:fld id="{EB6C51B6-C14D-4428-9B07-599C768B1A5B}" type="slidenum">
              <a:rPr lang="ca-ES" smtClean="0"/>
              <a:t>‹Nº›</a:t>
            </a:fld>
            <a:endParaRPr lang="ca-ES"/>
          </a:p>
        </p:txBody>
      </p:sp>
    </p:spTree>
    <p:extLst>
      <p:ext uri="{BB962C8B-B14F-4D97-AF65-F5344CB8AC3E}">
        <p14:creationId xmlns:p14="http://schemas.microsoft.com/office/powerpoint/2010/main" val="255400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A0F080F-FDB6-487A-8F47-0C13F332D186}"/>
              </a:ext>
            </a:extLst>
          </p:cNvPr>
          <p:cNvSpPr>
            <a:spLocks noGrp="1"/>
          </p:cNvSpPr>
          <p:nvPr>
            <p:ph type="title"/>
          </p:nvPr>
        </p:nvSpPr>
        <p:spPr>
          <a:xfrm>
            <a:off x="2081421" y="2278907"/>
            <a:ext cx="26112371" cy="8273416"/>
          </a:xfrm>
          <a:prstGeom prst="rect">
            <a:avLst/>
          </a:prstGeom>
        </p:spPr>
        <p:txBody>
          <a:bodyPr vert="horz" lIns="91440" tIns="45720" rIns="91440" bIns="45720" rtlCol="0" anchor="ctr">
            <a:normAutofit/>
          </a:bodyPr>
          <a:lstStyle/>
          <a:p>
            <a:r>
              <a:rPr lang="es-ES"/>
              <a:t>Haga clic para modificar el estilo de título del patrón</a:t>
            </a:r>
            <a:endParaRPr lang="ca-ES"/>
          </a:p>
        </p:txBody>
      </p:sp>
      <p:sp>
        <p:nvSpPr>
          <p:cNvPr id="3" name="Marcador de texto 2">
            <a:extLst>
              <a:ext uri="{FF2B5EF4-FFF2-40B4-BE49-F238E27FC236}">
                <a16:creationId xmlns:a16="http://schemas.microsoft.com/office/drawing/2014/main" id="{9F0463C7-BA98-4ADF-8AF0-144FC35DE419}"/>
              </a:ext>
            </a:extLst>
          </p:cNvPr>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5239DE73-7946-4629-AE10-7CBA7A05F06A}"/>
              </a:ext>
            </a:extLst>
          </p:cNvPr>
          <p:cNvSpPr>
            <a:spLocks noGrp="1"/>
          </p:cNvSpPr>
          <p:nvPr>
            <p:ph type="dt" sz="half" idx="2"/>
          </p:nvPr>
        </p:nvSpPr>
        <p:spPr>
          <a:xfrm>
            <a:off x="2081421" y="39672750"/>
            <a:ext cx="6811923" cy="2278904"/>
          </a:xfrm>
          <a:prstGeom prst="rect">
            <a:avLst/>
          </a:prstGeom>
        </p:spPr>
        <p:txBody>
          <a:bodyPr vert="horz" lIns="91440" tIns="45720" rIns="91440" bIns="45720" rtlCol="0" anchor="ctr"/>
          <a:lstStyle>
            <a:lvl1pPr algn="l">
              <a:defRPr sz="2980">
                <a:solidFill>
                  <a:schemeClr val="tx1">
                    <a:tint val="75000"/>
                  </a:schemeClr>
                </a:solidFill>
              </a:defRPr>
            </a:lvl1pPr>
          </a:lstStyle>
          <a:p>
            <a:fld id="{7A11BFDF-D3D7-4DC8-95E1-C9A3AF5CA0A7}" type="datetimeFigureOut">
              <a:rPr lang="ca-ES" smtClean="0"/>
              <a:t>24/07/2019</a:t>
            </a:fld>
            <a:endParaRPr lang="ca-ES"/>
          </a:p>
        </p:txBody>
      </p:sp>
      <p:sp>
        <p:nvSpPr>
          <p:cNvPr id="5" name="Marcador de pie de página 4">
            <a:extLst>
              <a:ext uri="{FF2B5EF4-FFF2-40B4-BE49-F238E27FC236}">
                <a16:creationId xmlns:a16="http://schemas.microsoft.com/office/drawing/2014/main" id="{17D76343-9F93-4AC6-BA49-5DE60D06C1DA}"/>
              </a:ext>
            </a:extLst>
          </p:cNvPr>
          <p:cNvSpPr>
            <a:spLocks noGrp="1"/>
          </p:cNvSpPr>
          <p:nvPr>
            <p:ph type="ftr" sz="quarter" idx="3"/>
          </p:nvPr>
        </p:nvSpPr>
        <p:spPr>
          <a:xfrm>
            <a:off x="10028665" y="39672750"/>
            <a:ext cx="10217884" cy="2278904"/>
          </a:xfrm>
          <a:prstGeom prst="rect">
            <a:avLst/>
          </a:prstGeom>
        </p:spPr>
        <p:txBody>
          <a:bodyPr vert="horz" lIns="91440" tIns="45720" rIns="91440" bIns="45720" rtlCol="0" anchor="ctr"/>
          <a:lstStyle>
            <a:lvl1pPr algn="ctr">
              <a:defRPr sz="2980">
                <a:solidFill>
                  <a:schemeClr val="tx1">
                    <a:tint val="75000"/>
                  </a:schemeClr>
                </a:solidFill>
              </a:defRPr>
            </a:lvl1pPr>
          </a:lstStyle>
          <a:p>
            <a:endParaRPr lang="ca-ES"/>
          </a:p>
        </p:txBody>
      </p:sp>
      <p:sp>
        <p:nvSpPr>
          <p:cNvPr id="6" name="Marcador de número de diapositiva 5">
            <a:extLst>
              <a:ext uri="{FF2B5EF4-FFF2-40B4-BE49-F238E27FC236}">
                <a16:creationId xmlns:a16="http://schemas.microsoft.com/office/drawing/2014/main" id="{24A68051-85D0-447A-BDB2-E387C01206C9}"/>
              </a:ext>
            </a:extLst>
          </p:cNvPr>
          <p:cNvSpPr>
            <a:spLocks noGrp="1"/>
          </p:cNvSpPr>
          <p:nvPr>
            <p:ph type="sldNum" sz="quarter" idx="4"/>
          </p:nvPr>
        </p:nvSpPr>
        <p:spPr>
          <a:xfrm>
            <a:off x="21381869" y="39672750"/>
            <a:ext cx="6811923" cy="2278904"/>
          </a:xfrm>
          <a:prstGeom prst="rect">
            <a:avLst/>
          </a:prstGeom>
        </p:spPr>
        <p:txBody>
          <a:bodyPr vert="horz" lIns="91440" tIns="45720" rIns="91440" bIns="45720" rtlCol="0" anchor="ctr"/>
          <a:lstStyle>
            <a:lvl1pPr algn="r">
              <a:defRPr sz="2980">
                <a:solidFill>
                  <a:schemeClr val="tx1">
                    <a:tint val="75000"/>
                  </a:schemeClr>
                </a:solidFill>
              </a:defRPr>
            </a:lvl1pPr>
          </a:lstStyle>
          <a:p>
            <a:fld id="{EB6C51B6-C14D-4428-9B07-599C768B1A5B}" type="slidenum">
              <a:rPr lang="ca-ES" smtClean="0"/>
              <a:t>‹Nº›</a:t>
            </a:fld>
            <a:endParaRPr lang="ca-ES"/>
          </a:p>
        </p:txBody>
      </p:sp>
    </p:spTree>
    <p:extLst>
      <p:ext uri="{BB962C8B-B14F-4D97-AF65-F5344CB8AC3E}">
        <p14:creationId xmlns:p14="http://schemas.microsoft.com/office/powerpoint/2010/main" val="29036475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2270638" rtl="0" eaLnBrk="1" latinLnBrk="0" hangingPunct="1">
        <a:lnSpc>
          <a:spcPct val="90000"/>
        </a:lnSpc>
        <a:spcBef>
          <a:spcPct val="0"/>
        </a:spcBef>
        <a:buNone/>
        <a:defRPr sz="10926" kern="1200">
          <a:solidFill>
            <a:schemeClr val="tx1"/>
          </a:solidFill>
          <a:latin typeface="+mj-lt"/>
          <a:ea typeface="+mj-ea"/>
          <a:cs typeface="+mj-cs"/>
        </a:defRPr>
      </a:lvl1pPr>
    </p:titleStyle>
    <p:bodyStyle>
      <a:lvl1pPr marL="567660" indent="-567660" algn="l" defTabSz="2270638" rtl="0" eaLnBrk="1" latinLnBrk="0" hangingPunct="1">
        <a:lnSpc>
          <a:spcPct val="90000"/>
        </a:lnSpc>
        <a:spcBef>
          <a:spcPts val="2483"/>
        </a:spcBef>
        <a:buFont typeface="Arial" panose="020B0604020202020204" pitchFamily="34" charset="0"/>
        <a:buChar char="•"/>
        <a:defRPr sz="6953" kern="1200">
          <a:solidFill>
            <a:schemeClr val="tx1"/>
          </a:solidFill>
          <a:latin typeface="+mn-lt"/>
          <a:ea typeface="+mn-ea"/>
          <a:cs typeface="+mn-cs"/>
        </a:defRPr>
      </a:lvl1pPr>
      <a:lvl2pPr marL="1702979" indent="-567660" algn="l" defTabSz="2270638" rtl="0" eaLnBrk="1" latinLnBrk="0" hangingPunct="1">
        <a:lnSpc>
          <a:spcPct val="90000"/>
        </a:lnSpc>
        <a:spcBef>
          <a:spcPts val="1242"/>
        </a:spcBef>
        <a:buFont typeface="Arial" panose="020B0604020202020204" pitchFamily="34" charset="0"/>
        <a:buChar char="•"/>
        <a:defRPr sz="5960" kern="1200">
          <a:solidFill>
            <a:schemeClr val="tx1"/>
          </a:solidFill>
          <a:latin typeface="+mn-lt"/>
          <a:ea typeface="+mn-ea"/>
          <a:cs typeface="+mn-cs"/>
        </a:defRPr>
      </a:lvl2pPr>
      <a:lvl3pPr marL="2838298" indent="-567660" algn="l" defTabSz="2270638" rtl="0" eaLnBrk="1" latinLnBrk="0" hangingPunct="1">
        <a:lnSpc>
          <a:spcPct val="90000"/>
        </a:lnSpc>
        <a:spcBef>
          <a:spcPts val="1242"/>
        </a:spcBef>
        <a:buFont typeface="Arial" panose="020B0604020202020204" pitchFamily="34" charset="0"/>
        <a:buChar char="•"/>
        <a:defRPr sz="4966" kern="1200">
          <a:solidFill>
            <a:schemeClr val="tx1"/>
          </a:solidFill>
          <a:latin typeface="+mn-lt"/>
          <a:ea typeface="+mn-ea"/>
          <a:cs typeface="+mn-cs"/>
        </a:defRPr>
      </a:lvl3pPr>
      <a:lvl4pPr marL="3973617"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4pPr>
      <a:lvl5pPr marL="5108936"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ca-ES"/>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9.jpg"/><Relationship Id="rId5" Type="http://schemas.openxmlformats.org/officeDocument/2006/relationships/image" Target="../media/image5.png"/><Relationship Id="rId10" Type="http://schemas.microsoft.com/office/2007/relationships/hdphoto" Target="../media/hdphoto1.wdp"/><Relationship Id="rId4" Type="http://schemas.openxmlformats.org/officeDocument/2006/relationships/image" Target="../media/image4.sv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1"/>
          </p:nvPr>
        </p:nvSpPr>
        <p:spPr>
          <a:xfrm>
            <a:off x="15587663" y="11672448"/>
            <a:ext cx="13809662" cy="10619750"/>
          </a:xfrm>
        </p:spPr>
        <p:txBody>
          <a:bodyPr>
            <a:normAutofit/>
          </a:bodyPr>
          <a:lstStyle/>
          <a:p>
            <a:pPr>
              <a:lnSpc>
                <a:spcPct val="100000"/>
              </a:lnSpc>
              <a:spcBef>
                <a:spcPts val="2483"/>
              </a:spcBef>
            </a:pPr>
            <a:r>
              <a:rPr lang="en-US" sz="4100" b="1" dirty="0">
                <a:solidFill>
                  <a:srgbClr val="00355D"/>
                </a:solidFill>
              </a:rPr>
              <a:t>Methodology and data</a:t>
            </a:r>
          </a:p>
          <a:p>
            <a:pPr marL="571500" indent="-571500">
              <a:lnSpc>
                <a:spcPct val="100000"/>
              </a:lnSpc>
              <a:spcBef>
                <a:spcPts val="2483"/>
              </a:spcBef>
              <a:buFont typeface="Arial" panose="020B0604020202020204" pitchFamily="34" charset="0"/>
              <a:buChar char="•"/>
            </a:pPr>
            <a:r>
              <a:rPr lang="en-US" sz="3600" dirty="0"/>
              <a:t>Census to identify all the entities that were managing supported housing in Barcelona in 2016 (46 entities attending 2510 individuals)</a:t>
            </a:r>
          </a:p>
          <a:p>
            <a:pPr marL="571500" indent="-571500">
              <a:lnSpc>
                <a:spcPct val="100000"/>
              </a:lnSpc>
              <a:spcBef>
                <a:spcPts val="2483"/>
              </a:spcBef>
              <a:buFont typeface="Arial" panose="020B0604020202020204" pitchFamily="34" charset="0"/>
              <a:buChar char="•"/>
            </a:pPr>
            <a:r>
              <a:rPr lang="en-US" sz="3600" dirty="0"/>
              <a:t>Individual interviews and discussion groups with representatives of the entities to define the needs profile of the target population (9 needs profiles)</a:t>
            </a:r>
          </a:p>
          <a:p>
            <a:pPr>
              <a:lnSpc>
                <a:spcPct val="100000"/>
              </a:lnSpc>
              <a:spcBef>
                <a:spcPts val="2483"/>
              </a:spcBef>
            </a:pPr>
            <a:endParaRPr lang="en-US" sz="3600" dirty="0"/>
          </a:p>
          <a:p>
            <a:pPr marL="571500" indent="-571500">
              <a:lnSpc>
                <a:spcPct val="100000"/>
              </a:lnSpc>
              <a:spcBef>
                <a:spcPts val="2483"/>
              </a:spcBef>
              <a:buFont typeface="Arial" panose="020B0604020202020204" pitchFamily="34" charset="0"/>
              <a:buChar char="•"/>
            </a:pPr>
            <a:endParaRPr lang="en-US" sz="3600" dirty="0"/>
          </a:p>
          <a:p>
            <a:pPr marL="571500" indent="-571500">
              <a:lnSpc>
                <a:spcPct val="100000"/>
              </a:lnSpc>
              <a:spcBef>
                <a:spcPts val="2483"/>
              </a:spcBef>
              <a:buFont typeface="Arial" panose="020B0604020202020204" pitchFamily="34" charset="0"/>
              <a:buChar char="•"/>
            </a:pPr>
            <a:endParaRPr lang="en-US" sz="3600" dirty="0"/>
          </a:p>
          <a:p>
            <a:pPr marL="571500" indent="-571500">
              <a:lnSpc>
                <a:spcPct val="100000"/>
              </a:lnSpc>
              <a:spcBef>
                <a:spcPts val="2483"/>
              </a:spcBef>
              <a:buFont typeface="Arial" panose="020B0604020202020204" pitchFamily="34" charset="0"/>
              <a:buChar char="•"/>
            </a:pPr>
            <a:endParaRPr lang="en-US" sz="3600" dirty="0"/>
          </a:p>
          <a:p>
            <a:pPr marL="571500" indent="-571500">
              <a:lnSpc>
                <a:spcPct val="100000"/>
              </a:lnSpc>
              <a:spcBef>
                <a:spcPts val="2483"/>
              </a:spcBef>
              <a:buFont typeface="Arial" panose="020B0604020202020204" pitchFamily="34" charset="0"/>
              <a:buChar char="•"/>
            </a:pPr>
            <a:endParaRPr lang="en-US" sz="3600" dirty="0"/>
          </a:p>
          <a:p>
            <a:pPr marL="571500" indent="-571500">
              <a:lnSpc>
                <a:spcPct val="100000"/>
              </a:lnSpc>
              <a:spcBef>
                <a:spcPts val="2483"/>
              </a:spcBef>
              <a:buFont typeface="Arial" panose="020B0604020202020204" pitchFamily="34" charset="0"/>
              <a:buChar char="•"/>
            </a:pPr>
            <a:r>
              <a:rPr lang="en-US" sz="3600" dirty="0"/>
              <a:t>Survey to entities to categorize users of supported housing in 2018 to one of the previously defined needs profile</a:t>
            </a:r>
          </a:p>
          <a:p>
            <a:pPr>
              <a:lnSpc>
                <a:spcPct val="100000"/>
              </a:lnSpc>
              <a:spcBef>
                <a:spcPts val="2483"/>
              </a:spcBef>
            </a:pPr>
            <a:endParaRPr lang="en-US" sz="3600" dirty="0"/>
          </a:p>
        </p:txBody>
      </p:sp>
      <p:sp>
        <p:nvSpPr>
          <p:cNvPr id="4" name="Marcador de contenido 3"/>
          <p:cNvSpPr>
            <a:spLocks noGrp="1"/>
          </p:cNvSpPr>
          <p:nvPr>
            <p:ph sz="quarter" idx="12"/>
          </p:nvPr>
        </p:nvSpPr>
        <p:spPr>
          <a:xfrm>
            <a:off x="874141" y="28386211"/>
            <a:ext cx="13809661" cy="3364709"/>
          </a:xfrm>
        </p:spPr>
        <p:txBody>
          <a:bodyPr>
            <a:normAutofit/>
          </a:bodyPr>
          <a:lstStyle/>
          <a:p>
            <a:pPr>
              <a:lnSpc>
                <a:spcPct val="100000"/>
              </a:lnSpc>
              <a:spcBef>
                <a:spcPts val="2483"/>
              </a:spcBef>
            </a:pPr>
            <a:r>
              <a:rPr lang="en-US" sz="4100" b="1" dirty="0">
                <a:solidFill>
                  <a:srgbClr val="00355D"/>
                </a:solidFill>
              </a:rPr>
              <a:t>Target population</a:t>
            </a:r>
          </a:p>
          <a:p>
            <a:pPr>
              <a:lnSpc>
                <a:spcPct val="100000"/>
              </a:lnSpc>
              <a:spcBef>
                <a:spcPts val="2483"/>
              </a:spcBef>
            </a:pPr>
            <a:r>
              <a:rPr lang="en-US" sz="3600" dirty="0"/>
              <a:t>Supported housing should be targeted to family units that cannot access or afford adequate housing and, simultaneously, have other axes of exclusion that require socio-educational support to develop daily activities or to achieve full autonomy.</a:t>
            </a:r>
            <a:endParaRPr lang="en-US" sz="4100" b="1" dirty="0">
              <a:solidFill>
                <a:srgbClr val="00355D"/>
              </a:solidFill>
            </a:endParaRPr>
          </a:p>
          <a:p>
            <a:pPr>
              <a:lnSpc>
                <a:spcPct val="100000"/>
              </a:lnSpc>
              <a:spcBef>
                <a:spcPts val="2483"/>
              </a:spcBef>
            </a:pPr>
            <a:endParaRPr lang="en-US" sz="4100" b="1" dirty="0">
              <a:solidFill>
                <a:srgbClr val="00355D"/>
              </a:solidFill>
            </a:endParaRPr>
          </a:p>
          <a:p>
            <a:endParaRPr lang="en-US" dirty="0"/>
          </a:p>
        </p:txBody>
      </p:sp>
      <p:sp>
        <p:nvSpPr>
          <p:cNvPr id="2" name="Marcador de contenido 1"/>
          <p:cNvSpPr>
            <a:spLocks noGrp="1"/>
          </p:cNvSpPr>
          <p:nvPr>
            <p:ph sz="quarter" idx="15"/>
          </p:nvPr>
        </p:nvSpPr>
        <p:spPr>
          <a:xfrm>
            <a:off x="925088" y="32325320"/>
            <a:ext cx="9278777" cy="6456499"/>
          </a:xfrm>
        </p:spPr>
        <p:txBody>
          <a:bodyPr>
            <a:normAutofit/>
          </a:bodyPr>
          <a:lstStyle/>
          <a:p>
            <a:pPr>
              <a:spcBef>
                <a:spcPts val="2400"/>
              </a:spcBef>
            </a:pPr>
            <a:r>
              <a:rPr lang="en-US" dirty="0"/>
              <a:t>Conclusions</a:t>
            </a:r>
          </a:p>
          <a:p>
            <a:pPr>
              <a:lnSpc>
                <a:spcPct val="100000"/>
              </a:lnSpc>
              <a:spcBef>
                <a:spcPts val="2400"/>
              </a:spcBef>
            </a:pPr>
            <a:r>
              <a:rPr lang="en-US" sz="3600" b="0" dirty="0"/>
              <a:t>In 2018, over a fourth of the family units attended by the network either had enough resources to access a safe house (5.4%), were fully autonomous (13.8%) or both (7.6%). These deviations represent an inefficient use of resources since supported housing is being used by family units whose needs could be covered by less intensive schemes.</a:t>
            </a:r>
          </a:p>
        </p:txBody>
      </p:sp>
      <p:sp>
        <p:nvSpPr>
          <p:cNvPr id="7" name="Marcador de contenido 6"/>
          <p:cNvSpPr>
            <a:spLocks noGrp="1"/>
          </p:cNvSpPr>
          <p:nvPr>
            <p:ph sz="quarter" idx="16"/>
          </p:nvPr>
        </p:nvSpPr>
        <p:spPr/>
        <p:txBody>
          <a:bodyPr>
            <a:normAutofit fontScale="85000" lnSpcReduction="10000"/>
          </a:bodyPr>
          <a:lstStyle/>
          <a:p>
            <a:pPr>
              <a:lnSpc>
                <a:spcPct val="120000"/>
              </a:lnSpc>
            </a:pPr>
            <a:r>
              <a:rPr lang="en-US" b="1" dirty="0"/>
              <a:t>Are the resources of Barcelona’s Supported Housing Network being used by those in more need? </a:t>
            </a:r>
          </a:p>
          <a:p>
            <a:pPr>
              <a:lnSpc>
                <a:spcPct val="120000"/>
              </a:lnSpc>
              <a:spcBef>
                <a:spcPts val="83"/>
              </a:spcBef>
            </a:pPr>
            <a:r>
              <a:rPr lang="en-US" dirty="0">
                <a:latin typeface="Roboto Light" charset="0"/>
                <a:ea typeface="Roboto Light" charset="0"/>
                <a:cs typeface="Roboto Light" charset="0"/>
              </a:rPr>
              <a:t>A needs assessment</a:t>
            </a:r>
          </a:p>
          <a:p>
            <a:pPr>
              <a:lnSpc>
                <a:spcPct val="120000"/>
              </a:lnSpc>
            </a:pPr>
            <a:endParaRPr lang="en-US" dirty="0">
              <a:latin typeface="Roboto Light" charset="0"/>
              <a:ea typeface="Roboto Light" charset="0"/>
              <a:cs typeface="Roboto Light" charset="0"/>
            </a:endParaRPr>
          </a:p>
          <a:p>
            <a:pPr>
              <a:lnSpc>
                <a:spcPct val="120000"/>
              </a:lnSpc>
            </a:pPr>
            <a:endParaRPr lang="en-US" dirty="0"/>
          </a:p>
          <a:p>
            <a:pPr>
              <a:lnSpc>
                <a:spcPct val="120000"/>
              </a:lnSpc>
            </a:pPr>
            <a:endParaRPr lang="en-US" dirty="0"/>
          </a:p>
          <a:p>
            <a:pPr>
              <a:spcAft>
                <a:spcPts val="200"/>
              </a:spcAft>
            </a:pPr>
            <a:endParaRPr lang="en-US" dirty="0"/>
          </a:p>
        </p:txBody>
      </p:sp>
      <p:sp>
        <p:nvSpPr>
          <p:cNvPr id="8" name="Marcador de contenido 7"/>
          <p:cNvSpPr>
            <a:spLocks noGrp="1"/>
          </p:cNvSpPr>
          <p:nvPr>
            <p:ph sz="quarter" idx="17"/>
          </p:nvPr>
        </p:nvSpPr>
        <p:spPr>
          <a:xfrm>
            <a:off x="877888" y="8573157"/>
            <a:ext cx="28519437" cy="2799823"/>
          </a:xfrm>
        </p:spPr>
        <p:txBody>
          <a:bodyPr/>
          <a:lstStyle/>
          <a:p>
            <a:pPr>
              <a:lnSpc>
                <a:spcPct val="100000"/>
              </a:lnSpc>
            </a:pPr>
            <a:r>
              <a:rPr lang="en-US" b="1" dirty="0">
                <a:solidFill>
                  <a:srgbClr val="00355D"/>
                </a:solidFill>
              </a:rPr>
              <a:t>Context</a:t>
            </a:r>
          </a:p>
          <a:p>
            <a:pPr>
              <a:lnSpc>
                <a:spcPct val="100000"/>
              </a:lnSpc>
            </a:pPr>
            <a:r>
              <a:rPr lang="en-US" sz="3600" dirty="0"/>
              <a:t>Barcelona’s Supported Housing Network was created in 2010 by social organizations managing supported housing in the Barcelona as a space for inter-entity reflection and coordination. The main objective of the network is to guide joint actions aimed at providing an overview of the characteristics, needs and resources devoted to supported housing in the city.</a:t>
            </a:r>
          </a:p>
          <a:p>
            <a:endParaRPr lang="en-US" dirty="0"/>
          </a:p>
        </p:txBody>
      </p:sp>
      <p:sp>
        <p:nvSpPr>
          <p:cNvPr id="9" name="Marcador de contenido 8"/>
          <p:cNvSpPr>
            <a:spLocks noGrp="1"/>
          </p:cNvSpPr>
          <p:nvPr>
            <p:ph sz="quarter" idx="18"/>
          </p:nvPr>
        </p:nvSpPr>
        <p:spPr>
          <a:xfrm>
            <a:off x="20286091" y="5245747"/>
            <a:ext cx="9111235" cy="678802"/>
          </a:xfrm>
        </p:spPr>
        <p:txBody>
          <a:bodyPr>
            <a:normAutofit fontScale="85000" lnSpcReduction="10000"/>
          </a:bodyPr>
          <a:lstStyle/>
          <a:p>
            <a:r>
              <a:rPr lang="en-US" dirty="0"/>
              <a:t>Marçal Farré Ribas &amp; Anna Segura </a:t>
            </a:r>
            <a:r>
              <a:rPr lang="en-US" dirty="0" err="1"/>
              <a:t>Lladó</a:t>
            </a:r>
            <a:endParaRPr lang="en-US" dirty="0"/>
          </a:p>
        </p:txBody>
      </p:sp>
      <p:sp>
        <p:nvSpPr>
          <p:cNvPr id="10" name="Marcador de contenido 9"/>
          <p:cNvSpPr>
            <a:spLocks noGrp="1"/>
          </p:cNvSpPr>
          <p:nvPr>
            <p:ph sz="quarter" idx="19"/>
          </p:nvPr>
        </p:nvSpPr>
        <p:spPr>
          <a:xfrm>
            <a:off x="10629189" y="32321958"/>
            <a:ext cx="9282525" cy="6525798"/>
          </a:xfrm>
        </p:spPr>
        <p:txBody>
          <a:bodyPr>
            <a:normAutofit/>
          </a:bodyPr>
          <a:lstStyle/>
          <a:p>
            <a:pPr>
              <a:spcBef>
                <a:spcPts val="2400"/>
              </a:spcBef>
              <a:spcAft>
                <a:spcPts val="200"/>
              </a:spcAft>
            </a:pPr>
            <a:r>
              <a:rPr lang="en-US" sz="4400" b="1" dirty="0"/>
              <a:t>Policy implications</a:t>
            </a:r>
          </a:p>
          <a:p>
            <a:pPr>
              <a:lnSpc>
                <a:spcPct val="100000"/>
              </a:lnSpc>
              <a:spcBef>
                <a:spcPts val="2400"/>
              </a:spcBef>
              <a:spcAft>
                <a:spcPts val="200"/>
              </a:spcAft>
            </a:pPr>
            <a:r>
              <a:rPr lang="en-US" sz="3600" dirty="0"/>
              <a:t>Complementary policies that either provide  professional support unbundled from a house (e.g. in-home support) or affordable housing detached from socio-educational support (e.g. housing benefits) are required to facilitate safe transitions of users that do not longer present both axes of exclusion to less resource intensive services that better meet their needs.</a:t>
            </a:r>
          </a:p>
        </p:txBody>
      </p:sp>
      <p:sp>
        <p:nvSpPr>
          <p:cNvPr id="11" name="Marcador de contenido 10"/>
          <p:cNvSpPr>
            <a:spLocks noGrp="1"/>
          </p:cNvSpPr>
          <p:nvPr>
            <p:ph sz="quarter" idx="20"/>
          </p:nvPr>
        </p:nvSpPr>
        <p:spPr>
          <a:xfrm>
            <a:off x="20337038" y="32321958"/>
            <a:ext cx="9106726" cy="6525798"/>
          </a:xfrm>
        </p:spPr>
        <p:txBody>
          <a:bodyPr>
            <a:normAutofit/>
          </a:bodyPr>
          <a:lstStyle/>
          <a:p>
            <a:pPr>
              <a:spcBef>
                <a:spcPts val="2400"/>
              </a:spcBef>
              <a:spcAft>
                <a:spcPts val="200"/>
              </a:spcAft>
            </a:pPr>
            <a:r>
              <a:rPr lang="en-US" sz="4400" b="1" dirty="0"/>
              <a:t>Organizational learning</a:t>
            </a:r>
          </a:p>
          <a:p>
            <a:pPr>
              <a:lnSpc>
                <a:spcPct val="100000"/>
              </a:lnSpc>
              <a:spcBef>
                <a:spcPts val="2400"/>
              </a:spcBef>
              <a:spcAft>
                <a:spcPts val="200"/>
              </a:spcAft>
            </a:pPr>
            <a:r>
              <a:rPr lang="en-US" sz="3600" dirty="0"/>
              <a:t>Through the evaluation, the entities of the network have agreed on definitions for the types of supported housing, delimited its target population and defined profiles to characterize users according to their needs. This shared language is now being used in all network activities, improving coordination and allowing the aggregation of data at the network level.</a:t>
            </a:r>
          </a:p>
        </p:txBody>
      </p:sp>
      <p:sp>
        <p:nvSpPr>
          <p:cNvPr id="84" name="Marcador de contenido 3">
            <a:extLst>
              <a:ext uri="{FF2B5EF4-FFF2-40B4-BE49-F238E27FC236}">
                <a16:creationId xmlns:a16="http://schemas.microsoft.com/office/drawing/2014/main" id="{AF00DC0E-63AE-4306-ADBA-4B8242F6FC87}"/>
              </a:ext>
            </a:extLst>
          </p:cNvPr>
          <p:cNvSpPr txBox="1">
            <a:spLocks/>
          </p:cNvSpPr>
          <p:nvPr/>
        </p:nvSpPr>
        <p:spPr>
          <a:xfrm>
            <a:off x="874142" y="11672447"/>
            <a:ext cx="13817916" cy="16713764"/>
          </a:xfrm>
          <a:prstGeom prst="rect">
            <a:avLst/>
          </a:prstGeom>
        </p:spPr>
        <p:txBody>
          <a:bodyPr vert="horz" lIns="91440" tIns="45720" rIns="91440" bIns="45720" rtlCol="0">
            <a:normAutofit lnSpcReduction="10000"/>
          </a:bodyPr>
          <a:lstStyle>
            <a:lvl1pPr marL="0" indent="0" algn="l" defTabSz="2270638" rtl="0" eaLnBrk="1" latinLnBrk="0" hangingPunct="1">
              <a:lnSpc>
                <a:spcPct val="90000"/>
              </a:lnSpc>
              <a:spcBef>
                <a:spcPts val="200"/>
              </a:spcBef>
              <a:spcAft>
                <a:spcPts val="200"/>
              </a:spcAft>
              <a:buFont typeface="Arial" panose="020B0604020202020204" pitchFamily="34" charset="0"/>
              <a:buNone/>
              <a:defRPr sz="4400" kern="1200">
                <a:solidFill>
                  <a:schemeClr val="tx1"/>
                </a:solidFill>
                <a:latin typeface="+mn-lt"/>
                <a:ea typeface="+mn-ea"/>
                <a:cs typeface="+mn-cs"/>
              </a:defRPr>
            </a:lvl1pPr>
            <a:lvl2pPr marL="1702979" indent="-567660" algn="l" defTabSz="2270638" rtl="0" eaLnBrk="1" latinLnBrk="0" hangingPunct="1">
              <a:lnSpc>
                <a:spcPct val="90000"/>
              </a:lnSpc>
              <a:spcBef>
                <a:spcPts val="200"/>
              </a:spcBef>
              <a:spcAft>
                <a:spcPts val="200"/>
              </a:spcAft>
              <a:buFont typeface="Arial" panose="020B0604020202020204" pitchFamily="34" charset="0"/>
              <a:buChar char="•"/>
              <a:defRPr sz="4000" kern="1200">
                <a:solidFill>
                  <a:schemeClr val="tx1"/>
                </a:solidFill>
                <a:latin typeface="+mn-lt"/>
                <a:ea typeface="+mn-ea"/>
                <a:cs typeface="+mn-cs"/>
              </a:defRPr>
            </a:lvl2pPr>
            <a:lvl3pPr marL="2838298" indent="-567660" algn="l" defTabSz="2270638" rtl="0" eaLnBrk="1" latinLnBrk="0" hangingPunct="1">
              <a:lnSpc>
                <a:spcPct val="90000"/>
              </a:lnSpc>
              <a:spcBef>
                <a:spcPts val="200"/>
              </a:spcBef>
              <a:spcAft>
                <a:spcPts val="200"/>
              </a:spcAft>
              <a:buFont typeface="Arial" panose="020B0604020202020204" pitchFamily="34" charset="0"/>
              <a:buChar char="•"/>
              <a:defRPr sz="3600" kern="1200">
                <a:solidFill>
                  <a:schemeClr val="tx1"/>
                </a:solidFill>
                <a:latin typeface="+mn-lt"/>
                <a:ea typeface="+mn-ea"/>
                <a:cs typeface="+mn-cs"/>
              </a:defRPr>
            </a:lvl3pPr>
            <a:lvl4pPr marL="3973617" indent="-567660" algn="l" defTabSz="2270638" rtl="0" eaLnBrk="1" latinLnBrk="0" hangingPunct="1">
              <a:lnSpc>
                <a:spcPct val="90000"/>
              </a:lnSpc>
              <a:spcBef>
                <a:spcPts val="200"/>
              </a:spcBef>
              <a:spcAft>
                <a:spcPts val="200"/>
              </a:spcAft>
              <a:buFont typeface="Arial" panose="020B0604020202020204" pitchFamily="34" charset="0"/>
              <a:buChar char="•"/>
              <a:defRPr sz="3200" kern="1200">
                <a:solidFill>
                  <a:schemeClr val="tx1"/>
                </a:solidFill>
                <a:latin typeface="+mn-lt"/>
                <a:ea typeface="+mn-ea"/>
                <a:cs typeface="+mn-cs"/>
              </a:defRPr>
            </a:lvl4pPr>
            <a:lvl5pPr marL="5108936" indent="-567660" algn="l" defTabSz="2270638" rtl="0" eaLnBrk="1" latinLnBrk="0" hangingPunct="1">
              <a:lnSpc>
                <a:spcPct val="90000"/>
              </a:lnSpc>
              <a:spcBef>
                <a:spcPts val="200"/>
              </a:spcBef>
              <a:spcAft>
                <a:spcPts val="200"/>
              </a:spcAft>
              <a:buFont typeface="Arial" panose="020B0604020202020204" pitchFamily="34" charset="0"/>
              <a:buChar char="•"/>
              <a:defRPr sz="280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a:lnSpc>
                <a:spcPct val="100000"/>
              </a:lnSpc>
              <a:spcBef>
                <a:spcPts val="2483"/>
              </a:spcBef>
            </a:pPr>
            <a:r>
              <a:rPr lang="en-US" sz="4100" b="1" dirty="0">
                <a:solidFill>
                  <a:srgbClr val="00355D"/>
                </a:solidFill>
              </a:rPr>
              <a:t>Intervention</a:t>
            </a:r>
          </a:p>
          <a:p>
            <a:pPr>
              <a:lnSpc>
                <a:spcPct val="100000"/>
              </a:lnSpc>
              <a:spcBef>
                <a:spcPts val="2483"/>
              </a:spcBef>
            </a:pPr>
            <a:r>
              <a:rPr lang="en-US" sz="3600" dirty="0"/>
              <a:t>Supported housing provides a safe house and regular socio-educational support as an integrated package to families at risk of housing and social exclusion.</a:t>
            </a:r>
          </a:p>
          <a:p>
            <a:pPr>
              <a:lnSpc>
                <a:spcPct val="100000"/>
              </a:lnSpc>
              <a:spcBef>
                <a:spcPts val="2483"/>
              </a:spcBef>
            </a:pPr>
            <a:endParaRPr lang="en-US" sz="3600" b="1" dirty="0">
              <a:solidFill>
                <a:srgbClr val="00355D"/>
              </a:solidFill>
            </a:endParaRPr>
          </a:p>
          <a:p>
            <a:pPr>
              <a:lnSpc>
                <a:spcPct val="100000"/>
              </a:lnSpc>
              <a:spcBef>
                <a:spcPts val="2483"/>
              </a:spcBef>
            </a:pPr>
            <a:endParaRPr lang="en-US" sz="3600" b="1" dirty="0">
              <a:solidFill>
                <a:srgbClr val="00355D"/>
              </a:solidFill>
            </a:endParaRPr>
          </a:p>
          <a:p>
            <a:pPr>
              <a:lnSpc>
                <a:spcPct val="100000"/>
              </a:lnSpc>
              <a:spcBef>
                <a:spcPts val="2483"/>
              </a:spcBef>
            </a:pPr>
            <a:endParaRPr lang="en-US" sz="3600" b="1" dirty="0">
              <a:solidFill>
                <a:srgbClr val="00355D"/>
              </a:solidFill>
            </a:endParaRPr>
          </a:p>
          <a:p>
            <a:pPr>
              <a:lnSpc>
                <a:spcPct val="100000"/>
              </a:lnSpc>
              <a:spcBef>
                <a:spcPts val="2483"/>
              </a:spcBef>
            </a:pPr>
            <a:endParaRPr lang="en-US" sz="3600" b="1" dirty="0">
              <a:solidFill>
                <a:srgbClr val="00355D"/>
              </a:solidFill>
            </a:endParaRPr>
          </a:p>
          <a:p>
            <a:pPr>
              <a:lnSpc>
                <a:spcPct val="100000"/>
              </a:lnSpc>
              <a:spcBef>
                <a:spcPts val="2483"/>
              </a:spcBef>
            </a:pPr>
            <a:endParaRPr lang="en-US" sz="3600" b="1" dirty="0">
              <a:solidFill>
                <a:srgbClr val="00355D"/>
              </a:solidFill>
            </a:endParaRPr>
          </a:p>
          <a:p>
            <a:pPr>
              <a:lnSpc>
                <a:spcPct val="100000"/>
              </a:lnSpc>
              <a:spcBef>
                <a:spcPts val="2483"/>
              </a:spcBef>
            </a:pPr>
            <a:endParaRPr lang="en-US" sz="3600" b="1" dirty="0">
              <a:solidFill>
                <a:srgbClr val="00355D"/>
              </a:solidFill>
            </a:endParaRPr>
          </a:p>
          <a:p>
            <a:pPr>
              <a:lnSpc>
                <a:spcPct val="100000"/>
              </a:lnSpc>
              <a:spcBef>
                <a:spcPts val="2483"/>
              </a:spcBef>
            </a:pPr>
            <a:endParaRPr lang="en-US" sz="3600" b="1" dirty="0">
              <a:solidFill>
                <a:srgbClr val="00355D"/>
              </a:solidFill>
            </a:endParaRPr>
          </a:p>
          <a:p>
            <a:pPr>
              <a:lnSpc>
                <a:spcPct val="100000"/>
              </a:lnSpc>
              <a:spcBef>
                <a:spcPts val="2483"/>
              </a:spcBef>
            </a:pPr>
            <a:endParaRPr lang="en-US" sz="9600" dirty="0"/>
          </a:p>
          <a:p>
            <a:pPr>
              <a:lnSpc>
                <a:spcPct val="100000"/>
              </a:lnSpc>
              <a:spcBef>
                <a:spcPts val="2483"/>
              </a:spcBef>
            </a:pPr>
            <a:r>
              <a:rPr lang="en-US" sz="3600" dirty="0"/>
              <a:t>Barcelona’s Supported Housing Network distinguishes between three models of supported housing:</a:t>
            </a:r>
          </a:p>
          <a:p>
            <a:pPr marL="571500" indent="-571500">
              <a:lnSpc>
                <a:spcPct val="100000"/>
              </a:lnSpc>
              <a:spcBef>
                <a:spcPts val="2483"/>
              </a:spcBef>
              <a:buFont typeface="Arial" panose="020B0604020202020204" pitchFamily="34" charset="0"/>
              <a:buChar char="•"/>
            </a:pPr>
            <a:r>
              <a:rPr lang="en-US" sz="3600" dirty="0"/>
              <a:t>Assisted living: house with 24/7 presence of staff and regular socio-educational support to beneficiaries.</a:t>
            </a:r>
          </a:p>
          <a:p>
            <a:pPr marL="571500" indent="-571500">
              <a:lnSpc>
                <a:spcPct val="100000"/>
              </a:lnSpc>
              <a:spcBef>
                <a:spcPts val="2483"/>
              </a:spcBef>
              <a:buFont typeface="Arial" panose="020B0604020202020204" pitchFamily="34" charset="0"/>
              <a:buChar char="•"/>
            </a:pPr>
            <a:r>
              <a:rPr lang="en-US" sz="3600" dirty="0"/>
              <a:t>Supported living: house without permanent presence of staff but with frequent and regular socio-educational support visits (at least once a week).</a:t>
            </a:r>
          </a:p>
          <a:p>
            <a:pPr marL="571500" indent="-571500">
              <a:lnSpc>
                <a:spcPct val="100000"/>
              </a:lnSpc>
              <a:spcBef>
                <a:spcPts val="2483"/>
              </a:spcBef>
              <a:buFont typeface="Arial" panose="020B0604020202020204" pitchFamily="34" charset="0"/>
              <a:buChar char="•"/>
            </a:pPr>
            <a:r>
              <a:rPr lang="en-US" sz="3600" dirty="0"/>
              <a:t>Supervised living: house without permanent presence of staff and with occasional and spaced socio-educational support visits (less than once a week).</a:t>
            </a:r>
          </a:p>
          <a:p>
            <a:pPr marL="571500" indent="-571500">
              <a:lnSpc>
                <a:spcPct val="100000"/>
              </a:lnSpc>
              <a:spcBef>
                <a:spcPts val="2483"/>
              </a:spcBef>
              <a:buFont typeface="Arial" panose="020B0604020202020204" pitchFamily="34" charset="0"/>
              <a:buChar char="•"/>
            </a:pPr>
            <a:endParaRPr lang="en-US" sz="4100" dirty="0"/>
          </a:p>
          <a:p>
            <a:pPr>
              <a:lnSpc>
                <a:spcPct val="100000"/>
              </a:lnSpc>
              <a:spcBef>
                <a:spcPts val="2483"/>
              </a:spcBef>
            </a:pPr>
            <a:endParaRPr lang="en-US" sz="4100" b="1" dirty="0">
              <a:solidFill>
                <a:srgbClr val="00355D"/>
              </a:solidFill>
            </a:endParaRPr>
          </a:p>
          <a:p>
            <a:endParaRPr lang="en-US" dirty="0"/>
          </a:p>
          <a:p>
            <a:endParaRPr lang="en-US" dirty="0"/>
          </a:p>
        </p:txBody>
      </p:sp>
      <p:grpSp>
        <p:nvGrpSpPr>
          <p:cNvPr id="117" name="Grupo 116">
            <a:extLst>
              <a:ext uri="{FF2B5EF4-FFF2-40B4-BE49-F238E27FC236}">
                <a16:creationId xmlns:a16="http://schemas.microsoft.com/office/drawing/2014/main" id="{69782452-FF46-444C-AA32-44D76C48BA2F}"/>
              </a:ext>
            </a:extLst>
          </p:cNvPr>
          <p:cNvGrpSpPr/>
          <p:nvPr/>
        </p:nvGrpSpPr>
        <p:grpSpPr>
          <a:xfrm>
            <a:off x="2432164" y="14763720"/>
            <a:ext cx="10080432" cy="6643154"/>
            <a:chOff x="3069367" y="14522303"/>
            <a:chExt cx="9227869" cy="6523142"/>
          </a:xfrm>
        </p:grpSpPr>
        <p:sp>
          <p:nvSpPr>
            <p:cNvPr id="61" name="Rectángulo: esquinas redondeadas 60">
              <a:extLst>
                <a:ext uri="{FF2B5EF4-FFF2-40B4-BE49-F238E27FC236}">
                  <a16:creationId xmlns:a16="http://schemas.microsoft.com/office/drawing/2014/main" id="{F3C3354B-89B8-426C-BBC6-10F12B02E467}"/>
                </a:ext>
              </a:extLst>
            </p:cNvPr>
            <p:cNvSpPr/>
            <p:nvPr/>
          </p:nvSpPr>
          <p:spPr>
            <a:xfrm>
              <a:off x="3069367" y="14522303"/>
              <a:ext cx="4067318" cy="6492848"/>
            </a:xfrm>
            <a:prstGeom prst="roundRect">
              <a:avLst>
                <a:gd name="adj" fmla="val 6918"/>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62" name="Rectángulo: esquinas redondeadas 61">
              <a:extLst>
                <a:ext uri="{FF2B5EF4-FFF2-40B4-BE49-F238E27FC236}">
                  <a16:creationId xmlns:a16="http://schemas.microsoft.com/office/drawing/2014/main" id="{60310F8A-DAF7-4F65-88BD-5705C53ED2CE}"/>
                </a:ext>
              </a:extLst>
            </p:cNvPr>
            <p:cNvSpPr/>
            <p:nvPr/>
          </p:nvSpPr>
          <p:spPr>
            <a:xfrm>
              <a:off x="8229918" y="14552597"/>
              <a:ext cx="4067318" cy="6492848"/>
            </a:xfrm>
            <a:prstGeom prst="roundRect">
              <a:avLst>
                <a:gd name="adj" fmla="val 8002"/>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63" name="CuadroTexto 62">
              <a:extLst>
                <a:ext uri="{FF2B5EF4-FFF2-40B4-BE49-F238E27FC236}">
                  <a16:creationId xmlns:a16="http://schemas.microsoft.com/office/drawing/2014/main" id="{A89350FD-1487-42D7-9372-52848C26C00E}"/>
                </a:ext>
              </a:extLst>
            </p:cNvPr>
            <p:cNvSpPr txBox="1"/>
            <p:nvPr/>
          </p:nvSpPr>
          <p:spPr>
            <a:xfrm>
              <a:off x="8755185" y="14824581"/>
              <a:ext cx="3016784" cy="513367"/>
            </a:xfrm>
            <a:prstGeom prst="rect">
              <a:avLst/>
            </a:prstGeom>
            <a:noFill/>
          </p:spPr>
          <p:txBody>
            <a:bodyPr wrap="square" rtlCol="0">
              <a:spAutoFit/>
            </a:bodyPr>
            <a:lstStyle/>
            <a:p>
              <a:pPr algn="ctr"/>
              <a:r>
                <a:rPr lang="en-US" sz="3200" b="1">
                  <a:solidFill>
                    <a:srgbClr val="0A3C5C"/>
                  </a:solidFill>
                </a:rPr>
                <a:t>Social Need</a:t>
              </a:r>
            </a:p>
          </p:txBody>
        </p:sp>
        <p:sp>
          <p:nvSpPr>
            <p:cNvPr id="64" name="Rectángulo 63">
              <a:extLst>
                <a:ext uri="{FF2B5EF4-FFF2-40B4-BE49-F238E27FC236}">
                  <a16:creationId xmlns:a16="http://schemas.microsoft.com/office/drawing/2014/main" id="{ACEE55F1-B805-440E-B593-50193AAD292C}"/>
                </a:ext>
              </a:extLst>
            </p:cNvPr>
            <p:cNvSpPr/>
            <p:nvPr/>
          </p:nvSpPr>
          <p:spPr>
            <a:xfrm>
              <a:off x="6622065" y="19481200"/>
              <a:ext cx="2303940" cy="407558"/>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ángulo 64">
              <a:extLst>
                <a:ext uri="{FF2B5EF4-FFF2-40B4-BE49-F238E27FC236}">
                  <a16:creationId xmlns:a16="http://schemas.microsoft.com/office/drawing/2014/main" id="{462FBD40-750B-41A6-8F13-B7BE8828195B}"/>
                </a:ext>
              </a:extLst>
            </p:cNvPr>
            <p:cNvSpPr/>
            <p:nvPr/>
          </p:nvSpPr>
          <p:spPr>
            <a:xfrm>
              <a:off x="6570867" y="16090526"/>
              <a:ext cx="2303939" cy="407558"/>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uadroTexto 65">
              <a:extLst>
                <a:ext uri="{FF2B5EF4-FFF2-40B4-BE49-F238E27FC236}">
                  <a16:creationId xmlns:a16="http://schemas.microsoft.com/office/drawing/2014/main" id="{22060C02-1385-4E55-BBE4-5B095C5EDA8A}"/>
                </a:ext>
              </a:extLst>
            </p:cNvPr>
            <p:cNvSpPr txBox="1"/>
            <p:nvPr/>
          </p:nvSpPr>
          <p:spPr>
            <a:xfrm>
              <a:off x="3594634" y="14888800"/>
              <a:ext cx="3016784" cy="513367"/>
            </a:xfrm>
            <a:prstGeom prst="rect">
              <a:avLst/>
            </a:prstGeom>
            <a:noFill/>
          </p:spPr>
          <p:txBody>
            <a:bodyPr wrap="square" rtlCol="0">
              <a:spAutoFit/>
            </a:bodyPr>
            <a:lstStyle/>
            <a:p>
              <a:pPr algn="ctr"/>
              <a:r>
                <a:rPr lang="en-US" sz="3200" b="1">
                  <a:solidFill>
                    <a:srgbClr val="0A3C5C"/>
                  </a:solidFill>
                </a:rPr>
                <a:t>Social Problem</a:t>
              </a:r>
            </a:p>
          </p:txBody>
        </p:sp>
        <p:grpSp>
          <p:nvGrpSpPr>
            <p:cNvPr id="67" name="Grupo 66">
              <a:extLst>
                <a:ext uri="{FF2B5EF4-FFF2-40B4-BE49-F238E27FC236}">
                  <a16:creationId xmlns:a16="http://schemas.microsoft.com/office/drawing/2014/main" id="{80594403-0D3B-4E43-BB3F-6974AD1C45BC}"/>
                </a:ext>
              </a:extLst>
            </p:cNvPr>
            <p:cNvGrpSpPr/>
            <p:nvPr/>
          </p:nvGrpSpPr>
          <p:grpSpPr>
            <a:xfrm>
              <a:off x="3523749" y="15793671"/>
              <a:ext cx="3419225" cy="997733"/>
              <a:chOff x="5743313" y="21197312"/>
              <a:chExt cx="3435029" cy="1136514"/>
            </a:xfrm>
          </p:grpSpPr>
          <p:sp>
            <p:nvSpPr>
              <p:cNvPr id="82" name="Rectángulo: esquinas redondeadas 81">
                <a:extLst>
                  <a:ext uri="{FF2B5EF4-FFF2-40B4-BE49-F238E27FC236}">
                    <a16:creationId xmlns:a16="http://schemas.microsoft.com/office/drawing/2014/main" id="{6B41BBBB-A28D-45F9-B018-12CE904A7875}"/>
                  </a:ext>
                </a:extLst>
              </p:cNvPr>
              <p:cNvSpPr/>
              <p:nvPr/>
            </p:nvSpPr>
            <p:spPr>
              <a:xfrm>
                <a:off x="5743313" y="21197312"/>
                <a:ext cx="3127248" cy="1136514"/>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Lack of resources to access a safe house</a:t>
                </a:r>
              </a:p>
            </p:txBody>
          </p:sp>
          <p:sp>
            <p:nvSpPr>
              <p:cNvPr id="83" name="Triángulo isósceles 82">
                <a:extLst>
                  <a:ext uri="{FF2B5EF4-FFF2-40B4-BE49-F238E27FC236}">
                    <a16:creationId xmlns:a16="http://schemas.microsoft.com/office/drawing/2014/main" id="{872A0E14-774B-4AC1-9D63-4A7F61B93F25}"/>
                  </a:ext>
                </a:extLst>
              </p:cNvPr>
              <p:cNvSpPr/>
              <p:nvPr/>
            </p:nvSpPr>
            <p:spPr>
              <a:xfrm rot="5400000">
                <a:off x="8789502" y="21611678"/>
                <a:ext cx="469899" cy="307781"/>
              </a:xfrm>
              <a:prstGeom prs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upo 67">
              <a:extLst>
                <a:ext uri="{FF2B5EF4-FFF2-40B4-BE49-F238E27FC236}">
                  <a16:creationId xmlns:a16="http://schemas.microsoft.com/office/drawing/2014/main" id="{F410E4F8-DCEA-45C8-9B0B-90A176F1EE8D}"/>
                </a:ext>
              </a:extLst>
            </p:cNvPr>
            <p:cNvGrpSpPr/>
            <p:nvPr/>
          </p:nvGrpSpPr>
          <p:grpSpPr>
            <a:xfrm>
              <a:off x="3520103" y="19193060"/>
              <a:ext cx="3419225" cy="997733"/>
              <a:chOff x="5743313" y="21197312"/>
              <a:chExt cx="3435029" cy="1136514"/>
            </a:xfrm>
          </p:grpSpPr>
          <p:sp>
            <p:nvSpPr>
              <p:cNvPr id="80" name="Rectángulo: esquinas redondeadas 79">
                <a:extLst>
                  <a:ext uri="{FF2B5EF4-FFF2-40B4-BE49-F238E27FC236}">
                    <a16:creationId xmlns:a16="http://schemas.microsoft.com/office/drawing/2014/main" id="{1C5DE412-BD95-4981-ADCE-95515FD0E7CB}"/>
                  </a:ext>
                </a:extLst>
              </p:cNvPr>
              <p:cNvSpPr/>
              <p:nvPr/>
            </p:nvSpPr>
            <p:spPr>
              <a:xfrm>
                <a:off x="5743313" y="21197312"/>
                <a:ext cx="3127248" cy="1136514"/>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Lack of personal autonomy</a:t>
                </a:r>
              </a:p>
            </p:txBody>
          </p:sp>
          <p:sp>
            <p:nvSpPr>
              <p:cNvPr id="81" name="Triángulo isósceles 80">
                <a:extLst>
                  <a:ext uri="{FF2B5EF4-FFF2-40B4-BE49-F238E27FC236}">
                    <a16:creationId xmlns:a16="http://schemas.microsoft.com/office/drawing/2014/main" id="{15231FF1-12E8-4E39-8B31-0C9792CA6CDE}"/>
                  </a:ext>
                </a:extLst>
              </p:cNvPr>
              <p:cNvSpPr/>
              <p:nvPr/>
            </p:nvSpPr>
            <p:spPr>
              <a:xfrm rot="5400000">
                <a:off x="8789502" y="21611678"/>
                <a:ext cx="469899" cy="307781"/>
              </a:xfrm>
              <a:prstGeom prs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riángulo isósceles 70">
              <a:extLst>
                <a:ext uri="{FF2B5EF4-FFF2-40B4-BE49-F238E27FC236}">
                  <a16:creationId xmlns:a16="http://schemas.microsoft.com/office/drawing/2014/main" id="{7B742887-840B-402F-9A2D-1A4DA7C2FCE8}"/>
                </a:ext>
              </a:extLst>
            </p:cNvPr>
            <p:cNvSpPr/>
            <p:nvPr/>
          </p:nvSpPr>
          <p:spPr>
            <a:xfrm>
              <a:off x="4829520" y="18743262"/>
              <a:ext cx="499281" cy="275216"/>
            </a:xfrm>
            <a:prstGeom prs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60000"/>
                    <a:lumOff val="40000"/>
                  </a:schemeClr>
                </a:solidFill>
              </a:endParaRPr>
            </a:p>
          </p:txBody>
        </p:sp>
        <p:sp>
          <p:nvSpPr>
            <p:cNvPr id="72" name="Triángulo isósceles 71">
              <a:extLst>
                <a:ext uri="{FF2B5EF4-FFF2-40B4-BE49-F238E27FC236}">
                  <a16:creationId xmlns:a16="http://schemas.microsoft.com/office/drawing/2014/main" id="{29456F90-9ACB-4CE2-9B3F-9C9EE59BD958}"/>
                </a:ext>
              </a:extLst>
            </p:cNvPr>
            <p:cNvSpPr/>
            <p:nvPr/>
          </p:nvSpPr>
          <p:spPr>
            <a:xfrm>
              <a:off x="10010289" y="18743262"/>
              <a:ext cx="499281" cy="275216"/>
            </a:xfrm>
            <a:prstGeom prs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60000"/>
                    <a:lumOff val="40000"/>
                  </a:schemeClr>
                </a:solidFill>
              </a:endParaRPr>
            </a:p>
          </p:txBody>
        </p:sp>
        <p:sp>
          <p:nvSpPr>
            <p:cNvPr id="73" name="Triángulo isósceles 72">
              <a:extLst>
                <a:ext uri="{FF2B5EF4-FFF2-40B4-BE49-F238E27FC236}">
                  <a16:creationId xmlns:a16="http://schemas.microsoft.com/office/drawing/2014/main" id="{B5F571B5-B016-432C-8543-72DA801F8794}"/>
                </a:ext>
              </a:extLst>
            </p:cNvPr>
            <p:cNvSpPr/>
            <p:nvPr/>
          </p:nvSpPr>
          <p:spPr>
            <a:xfrm rot="10800000">
              <a:off x="4829520" y="17040832"/>
              <a:ext cx="499281" cy="275216"/>
            </a:xfrm>
            <a:prstGeom prs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60000"/>
                    <a:lumOff val="40000"/>
                  </a:schemeClr>
                </a:solidFill>
              </a:endParaRPr>
            </a:p>
          </p:txBody>
        </p:sp>
        <p:sp>
          <p:nvSpPr>
            <p:cNvPr id="74" name="Triángulo isósceles 73">
              <a:extLst>
                <a:ext uri="{FF2B5EF4-FFF2-40B4-BE49-F238E27FC236}">
                  <a16:creationId xmlns:a16="http://schemas.microsoft.com/office/drawing/2014/main" id="{3D15B9D6-7EDE-461F-B1BA-0C6799C22726}"/>
                </a:ext>
              </a:extLst>
            </p:cNvPr>
            <p:cNvSpPr/>
            <p:nvPr/>
          </p:nvSpPr>
          <p:spPr>
            <a:xfrm rot="10800000">
              <a:off x="10010289" y="17040832"/>
              <a:ext cx="499281" cy="275216"/>
            </a:xfrm>
            <a:prstGeom prs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60000"/>
                    <a:lumOff val="40000"/>
                  </a:schemeClr>
                </a:solidFill>
              </a:endParaRPr>
            </a:p>
          </p:txBody>
        </p:sp>
        <p:sp>
          <p:nvSpPr>
            <p:cNvPr id="75" name="Rectángulo 74">
              <a:extLst>
                <a:ext uri="{FF2B5EF4-FFF2-40B4-BE49-F238E27FC236}">
                  <a16:creationId xmlns:a16="http://schemas.microsoft.com/office/drawing/2014/main" id="{85D42431-6C85-4826-87C0-5DE2264297A4}"/>
                </a:ext>
              </a:extLst>
            </p:cNvPr>
            <p:cNvSpPr/>
            <p:nvPr/>
          </p:nvSpPr>
          <p:spPr>
            <a:xfrm>
              <a:off x="6622066" y="17830106"/>
              <a:ext cx="2303939" cy="40755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upo 75">
              <a:extLst>
                <a:ext uri="{FF2B5EF4-FFF2-40B4-BE49-F238E27FC236}">
                  <a16:creationId xmlns:a16="http://schemas.microsoft.com/office/drawing/2014/main" id="{8F884103-F8DE-49C7-A36A-BD5F749B8AF1}"/>
                </a:ext>
              </a:extLst>
            </p:cNvPr>
            <p:cNvGrpSpPr/>
            <p:nvPr/>
          </p:nvGrpSpPr>
          <p:grpSpPr>
            <a:xfrm>
              <a:off x="3520103" y="17530789"/>
              <a:ext cx="3419225" cy="997733"/>
              <a:chOff x="5743313" y="21197312"/>
              <a:chExt cx="3435029" cy="1136514"/>
            </a:xfrm>
            <a:solidFill>
              <a:schemeClr val="accent2"/>
            </a:solidFill>
          </p:grpSpPr>
          <p:sp>
            <p:nvSpPr>
              <p:cNvPr id="78" name="Triángulo isósceles 77">
                <a:extLst>
                  <a:ext uri="{FF2B5EF4-FFF2-40B4-BE49-F238E27FC236}">
                    <a16:creationId xmlns:a16="http://schemas.microsoft.com/office/drawing/2014/main" id="{A5E883AA-5250-47D1-A115-1218CCD2A488}"/>
                  </a:ext>
                </a:extLst>
              </p:cNvPr>
              <p:cNvSpPr/>
              <p:nvPr/>
            </p:nvSpPr>
            <p:spPr>
              <a:xfrm rot="5400000">
                <a:off x="8789502" y="21611678"/>
                <a:ext cx="469899" cy="307781"/>
              </a:xfrm>
              <a:prstGeom prst="triangl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ángulo: esquinas redondeadas 78">
                <a:extLst>
                  <a:ext uri="{FF2B5EF4-FFF2-40B4-BE49-F238E27FC236}">
                    <a16:creationId xmlns:a16="http://schemas.microsoft.com/office/drawing/2014/main" id="{AB75167D-E29B-45D4-A5F9-0FFEB901DFFF}"/>
                  </a:ext>
                </a:extLst>
              </p:cNvPr>
              <p:cNvSpPr/>
              <p:nvPr/>
            </p:nvSpPr>
            <p:spPr>
              <a:xfrm>
                <a:off x="5743313" y="21197312"/>
                <a:ext cx="3127248" cy="1136514"/>
              </a:xfrm>
              <a:prstGeom prst="roundRect">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Housing and social exclusion</a:t>
                </a:r>
              </a:p>
            </p:txBody>
          </p:sp>
        </p:grpSp>
        <p:sp>
          <p:nvSpPr>
            <p:cNvPr id="77" name="Rectángulo: esquinas redondeadas 76">
              <a:extLst>
                <a:ext uri="{FF2B5EF4-FFF2-40B4-BE49-F238E27FC236}">
                  <a16:creationId xmlns:a16="http://schemas.microsoft.com/office/drawing/2014/main" id="{16826012-07DF-4FAA-94A4-73CAD55925F0}"/>
                </a:ext>
              </a:extLst>
            </p:cNvPr>
            <p:cNvSpPr/>
            <p:nvPr/>
          </p:nvSpPr>
          <p:spPr>
            <a:xfrm>
              <a:off x="8891665" y="17506742"/>
              <a:ext cx="2805450" cy="997733"/>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Supported housing</a:t>
              </a:r>
            </a:p>
          </p:txBody>
        </p:sp>
        <p:grpSp>
          <p:nvGrpSpPr>
            <p:cNvPr id="115" name="Grupo 114">
              <a:extLst>
                <a:ext uri="{FF2B5EF4-FFF2-40B4-BE49-F238E27FC236}">
                  <a16:creationId xmlns:a16="http://schemas.microsoft.com/office/drawing/2014/main" id="{A79BAE5B-4F51-4D10-970E-DF6645C5FD0D}"/>
                </a:ext>
              </a:extLst>
            </p:cNvPr>
            <p:cNvGrpSpPr/>
            <p:nvPr/>
          </p:nvGrpSpPr>
          <p:grpSpPr>
            <a:xfrm>
              <a:off x="8843627" y="15789204"/>
              <a:ext cx="2853488" cy="997733"/>
              <a:chOff x="8707147" y="15789204"/>
              <a:chExt cx="2853488" cy="997733"/>
            </a:xfrm>
          </p:grpSpPr>
          <p:sp>
            <p:nvSpPr>
              <p:cNvPr id="69" name="Rectángulo: esquinas redondeadas 68">
                <a:extLst>
                  <a:ext uri="{FF2B5EF4-FFF2-40B4-BE49-F238E27FC236}">
                    <a16:creationId xmlns:a16="http://schemas.microsoft.com/office/drawing/2014/main" id="{93E790AA-9367-484D-8A4E-8E2F0C62AE91}"/>
                  </a:ext>
                </a:extLst>
              </p:cNvPr>
              <p:cNvSpPr/>
              <p:nvPr/>
            </p:nvSpPr>
            <p:spPr>
              <a:xfrm>
                <a:off x="8707147" y="15789204"/>
                <a:ext cx="2456153" cy="99773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Housing</a:t>
                </a:r>
              </a:p>
            </p:txBody>
          </p:sp>
          <p:sp>
            <p:nvSpPr>
              <p:cNvPr id="87" name="Elipse 86">
                <a:extLst>
                  <a:ext uri="{FF2B5EF4-FFF2-40B4-BE49-F238E27FC236}">
                    <a16:creationId xmlns:a16="http://schemas.microsoft.com/office/drawing/2014/main" id="{8355D2BE-C13A-4934-886B-09A094E674CC}"/>
                  </a:ext>
                </a:extLst>
              </p:cNvPr>
              <p:cNvSpPr/>
              <p:nvPr/>
            </p:nvSpPr>
            <p:spPr>
              <a:xfrm>
                <a:off x="10578242" y="15789204"/>
                <a:ext cx="982393" cy="99773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5" name="Marcador de contenido 92" descr="Hogar">
                <a:extLst>
                  <a:ext uri="{FF2B5EF4-FFF2-40B4-BE49-F238E27FC236}">
                    <a16:creationId xmlns:a16="http://schemas.microsoft.com/office/drawing/2014/main" id="{546289E0-F737-4C90-84D0-D06AFE0D17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12497" y="15889914"/>
                <a:ext cx="703760" cy="703760"/>
              </a:xfrm>
              <a:prstGeom prst="rect">
                <a:avLst/>
              </a:prstGeom>
            </p:spPr>
          </p:pic>
        </p:grpSp>
        <p:grpSp>
          <p:nvGrpSpPr>
            <p:cNvPr id="116" name="Grupo 115">
              <a:extLst>
                <a:ext uri="{FF2B5EF4-FFF2-40B4-BE49-F238E27FC236}">
                  <a16:creationId xmlns:a16="http://schemas.microsoft.com/office/drawing/2014/main" id="{D249B4DA-98A9-4845-A5FB-5C99C6B397CE}"/>
                </a:ext>
              </a:extLst>
            </p:cNvPr>
            <p:cNvGrpSpPr/>
            <p:nvPr/>
          </p:nvGrpSpPr>
          <p:grpSpPr>
            <a:xfrm>
              <a:off x="8836335" y="19173810"/>
              <a:ext cx="2824617" cy="999029"/>
              <a:chOff x="8699855" y="19173810"/>
              <a:chExt cx="2824617" cy="999029"/>
            </a:xfrm>
          </p:grpSpPr>
          <p:sp>
            <p:nvSpPr>
              <p:cNvPr id="70" name="Rectángulo: esquinas redondeadas 69">
                <a:extLst>
                  <a:ext uri="{FF2B5EF4-FFF2-40B4-BE49-F238E27FC236}">
                    <a16:creationId xmlns:a16="http://schemas.microsoft.com/office/drawing/2014/main" id="{7E73EC16-E466-46A5-8296-122966EC77C0}"/>
                  </a:ext>
                </a:extLst>
              </p:cNvPr>
              <p:cNvSpPr/>
              <p:nvPr/>
            </p:nvSpPr>
            <p:spPr>
              <a:xfrm>
                <a:off x="8699855" y="19173810"/>
                <a:ext cx="2463446" cy="99773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Support</a:t>
                </a:r>
              </a:p>
            </p:txBody>
          </p:sp>
          <p:sp>
            <p:nvSpPr>
              <p:cNvPr id="96" name="Elipse 95">
                <a:extLst>
                  <a:ext uri="{FF2B5EF4-FFF2-40B4-BE49-F238E27FC236}">
                    <a16:creationId xmlns:a16="http://schemas.microsoft.com/office/drawing/2014/main" id="{F27875DC-20D2-4A1C-8E00-C62D2061B8B2}"/>
                  </a:ext>
                </a:extLst>
              </p:cNvPr>
              <p:cNvSpPr/>
              <p:nvPr/>
            </p:nvSpPr>
            <p:spPr>
              <a:xfrm>
                <a:off x="10542079" y="19175106"/>
                <a:ext cx="982393" cy="99773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4" name="Marcador de contenido 97" descr="Hombre y mujer">
                <a:extLst>
                  <a:ext uri="{FF2B5EF4-FFF2-40B4-BE49-F238E27FC236}">
                    <a16:creationId xmlns:a16="http://schemas.microsoft.com/office/drawing/2014/main" id="{BB8731D6-07DA-471A-992D-BE1380B63F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57905" y="19332887"/>
                <a:ext cx="703760" cy="703760"/>
              </a:xfrm>
              <a:prstGeom prst="rect">
                <a:avLst/>
              </a:prstGeom>
            </p:spPr>
          </p:pic>
        </p:grpSp>
      </p:grpSp>
      <p:sp>
        <p:nvSpPr>
          <p:cNvPr id="120" name="Marcador de contenido 119">
            <a:extLst>
              <a:ext uri="{FF2B5EF4-FFF2-40B4-BE49-F238E27FC236}">
                <a16:creationId xmlns:a16="http://schemas.microsoft.com/office/drawing/2014/main" id="{B585A04D-7888-4AF0-B283-7FB9A7C246B6}"/>
              </a:ext>
            </a:extLst>
          </p:cNvPr>
          <p:cNvSpPr>
            <a:spLocks noGrp="1"/>
          </p:cNvSpPr>
          <p:nvPr>
            <p:ph sz="quarter" idx="13"/>
          </p:nvPr>
        </p:nvSpPr>
        <p:spPr>
          <a:xfrm>
            <a:off x="15583155" y="22648965"/>
            <a:ext cx="13809662" cy="3309502"/>
          </a:xfrm>
        </p:spPr>
        <p:txBody>
          <a:bodyPr>
            <a:normAutofit lnSpcReduction="10000"/>
          </a:bodyPr>
          <a:lstStyle/>
          <a:p>
            <a:pPr>
              <a:spcBef>
                <a:spcPts val="2400"/>
              </a:spcBef>
            </a:pPr>
            <a:r>
              <a:rPr lang="en-US" sz="4100" b="1" dirty="0">
                <a:solidFill>
                  <a:srgbClr val="00355D"/>
                </a:solidFill>
              </a:rPr>
              <a:t>Main results</a:t>
            </a:r>
          </a:p>
          <a:p>
            <a:pPr>
              <a:spcBef>
                <a:spcPts val="2400"/>
              </a:spcBef>
            </a:pPr>
            <a:r>
              <a:rPr lang="en-US" sz="3600" dirty="0"/>
              <a:t>Overall, 73.2% of the family units living in supported housing in Barcelona in 2018 fulfilled the needs profile of the target population. The targeting was more accurate for assisted and supported living houses and very poor for the supervised living ones.</a:t>
            </a:r>
          </a:p>
          <a:p>
            <a:endParaRPr lang="en-US" sz="3600" dirty="0"/>
          </a:p>
        </p:txBody>
      </p:sp>
      <p:sp>
        <p:nvSpPr>
          <p:cNvPr id="126" name="CuadroTexto 125">
            <a:extLst>
              <a:ext uri="{FF2B5EF4-FFF2-40B4-BE49-F238E27FC236}">
                <a16:creationId xmlns:a16="http://schemas.microsoft.com/office/drawing/2014/main" id="{6BA0B0C3-E161-4743-AF7B-47001DD610D0}"/>
              </a:ext>
            </a:extLst>
          </p:cNvPr>
          <p:cNvSpPr txBox="1"/>
          <p:nvPr/>
        </p:nvSpPr>
        <p:spPr>
          <a:xfrm>
            <a:off x="37394147" y="30271453"/>
            <a:ext cx="184731" cy="369332"/>
          </a:xfrm>
          <a:prstGeom prst="rect">
            <a:avLst/>
          </a:prstGeom>
          <a:noFill/>
        </p:spPr>
        <p:txBody>
          <a:bodyPr wrap="none" rtlCol="0">
            <a:spAutoFit/>
          </a:bodyPr>
          <a:lstStyle/>
          <a:p>
            <a:endParaRPr lang="en-US"/>
          </a:p>
        </p:txBody>
      </p:sp>
      <p:grpSp>
        <p:nvGrpSpPr>
          <p:cNvPr id="157" name="Grupo 156">
            <a:extLst>
              <a:ext uri="{FF2B5EF4-FFF2-40B4-BE49-F238E27FC236}">
                <a16:creationId xmlns:a16="http://schemas.microsoft.com/office/drawing/2014/main" id="{DFCE2895-1724-477C-98F9-3AB74F384A72}"/>
              </a:ext>
            </a:extLst>
          </p:cNvPr>
          <p:cNvGrpSpPr/>
          <p:nvPr/>
        </p:nvGrpSpPr>
        <p:grpSpPr>
          <a:xfrm>
            <a:off x="15713242" y="16733119"/>
            <a:ext cx="13568736" cy="4019077"/>
            <a:chOff x="15824080" y="17950802"/>
            <a:chExt cx="13568736" cy="4019077"/>
          </a:xfrm>
        </p:grpSpPr>
        <p:sp>
          <p:nvSpPr>
            <p:cNvPr id="122" name="Rectángulo: esquinas redondeadas 121">
              <a:extLst>
                <a:ext uri="{FF2B5EF4-FFF2-40B4-BE49-F238E27FC236}">
                  <a16:creationId xmlns:a16="http://schemas.microsoft.com/office/drawing/2014/main" id="{5828498E-7743-4AAB-8895-53D412D459F2}"/>
                </a:ext>
              </a:extLst>
            </p:cNvPr>
            <p:cNvSpPr/>
            <p:nvPr/>
          </p:nvSpPr>
          <p:spPr>
            <a:xfrm>
              <a:off x="15824080" y="17950802"/>
              <a:ext cx="13568736" cy="4019077"/>
            </a:xfrm>
            <a:prstGeom prst="roundRect">
              <a:avLst>
                <a:gd name="adj" fmla="val 8285"/>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CuadroTexto 122">
              <a:extLst>
                <a:ext uri="{FF2B5EF4-FFF2-40B4-BE49-F238E27FC236}">
                  <a16:creationId xmlns:a16="http://schemas.microsoft.com/office/drawing/2014/main" id="{D8BEBA31-2631-4572-AE84-43E00E1FE563}"/>
                </a:ext>
              </a:extLst>
            </p:cNvPr>
            <p:cNvSpPr txBox="1"/>
            <p:nvPr/>
          </p:nvSpPr>
          <p:spPr>
            <a:xfrm>
              <a:off x="20440522" y="18066491"/>
              <a:ext cx="8332900" cy="584775"/>
            </a:xfrm>
            <a:prstGeom prst="rect">
              <a:avLst/>
            </a:prstGeom>
            <a:noFill/>
          </p:spPr>
          <p:txBody>
            <a:bodyPr wrap="square" rtlCol="0">
              <a:spAutoFit/>
            </a:bodyPr>
            <a:lstStyle/>
            <a:p>
              <a:pPr algn="ctr"/>
              <a:r>
                <a:rPr lang="en-US" sz="3200" b="1">
                  <a:solidFill>
                    <a:srgbClr val="0A3C5C"/>
                  </a:solidFill>
                </a:rPr>
                <a:t>-     Economic and housing resources     +</a:t>
              </a:r>
            </a:p>
          </p:txBody>
        </p:sp>
        <p:sp>
          <p:nvSpPr>
            <p:cNvPr id="125" name="CuadroTexto 124">
              <a:extLst>
                <a:ext uri="{FF2B5EF4-FFF2-40B4-BE49-F238E27FC236}">
                  <a16:creationId xmlns:a16="http://schemas.microsoft.com/office/drawing/2014/main" id="{2B3712E1-5315-4064-9ACE-59A936C7BD62}"/>
                </a:ext>
              </a:extLst>
            </p:cNvPr>
            <p:cNvSpPr txBox="1"/>
            <p:nvPr/>
          </p:nvSpPr>
          <p:spPr>
            <a:xfrm rot="16200000">
              <a:off x="15335802" y="19903546"/>
              <a:ext cx="2293540" cy="1077218"/>
            </a:xfrm>
            <a:prstGeom prst="rect">
              <a:avLst/>
            </a:prstGeom>
            <a:noFill/>
          </p:spPr>
          <p:txBody>
            <a:bodyPr wrap="square" rtlCol="0">
              <a:spAutoFit/>
            </a:bodyPr>
            <a:lstStyle/>
            <a:p>
              <a:pPr algn="ctr"/>
              <a:r>
                <a:rPr lang="en-US" sz="3200" b="1" dirty="0">
                  <a:solidFill>
                    <a:srgbClr val="0A3C5C"/>
                  </a:solidFill>
                </a:rPr>
                <a:t>Personal </a:t>
              </a:r>
            </a:p>
            <a:p>
              <a:pPr algn="ctr"/>
              <a:r>
                <a:rPr lang="en-US" sz="3200" b="1" dirty="0">
                  <a:solidFill>
                    <a:srgbClr val="0A3C5C"/>
                  </a:solidFill>
                </a:rPr>
                <a:t>autonomy</a:t>
              </a:r>
            </a:p>
          </p:txBody>
        </p:sp>
        <p:sp>
          <p:nvSpPr>
            <p:cNvPr id="136" name="CuadroTexto 135">
              <a:extLst>
                <a:ext uri="{FF2B5EF4-FFF2-40B4-BE49-F238E27FC236}">
                  <a16:creationId xmlns:a16="http://schemas.microsoft.com/office/drawing/2014/main" id="{FA54C48A-1105-43C9-A95A-1DB62ED494E6}"/>
                </a:ext>
              </a:extLst>
            </p:cNvPr>
            <p:cNvSpPr txBox="1"/>
            <p:nvPr/>
          </p:nvSpPr>
          <p:spPr>
            <a:xfrm>
              <a:off x="20229320" y="18738313"/>
              <a:ext cx="3061153" cy="707886"/>
            </a:xfrm>
            <a:prstGeom prst="rect">
              <a:avLst/>
            </a:prstGeom>
            <a:noFill/>
          </p:spPr>
          <p:txBody>
            <a:bodyPr wrap="square" rtlCol="0">
              <a:spAutoFit/>
            </a:bodyPr>
            <a:lstStyle/>
            <a:p>
              <a:pPr algn="ctr"/>
              <a:r>
                <a:rPr lang="en-US" sz="2000" b="1"/>
                <a:t>Insufficient and without potential to increase</a:t>
              </a:r>
            </a:p>
          </p:txBody>
        </p:sp>
        <p:sp>
          <p:nvSpPr>
            <p:cNvPr id="137" name="CuadroTexto 136">
              <a:extLst>
                <a:ext uri="{FF2B5EF4-FFF2-40B4-BE49-F238E27FC236}">
                  <a16:creationId xmlns:a16="http://schemas.microsoft.com/office/drawing/2014/main" id="{6C9684E7-B81C-45FC-BF15-678CC5945FA7}"/>
                </a:ext>
              </a:extLst>
            </p:cNvPr>
            <p:cNvSpPr txBox="1"/>
            <p:nvPr/>
          </p:nvSpPr>
          <p:spPr>
            <a:xfrm>
              <a:off x="23201494" y="18738313"/>
              <a:ext cx="3061153" cy="707886"/>
            </a:xfrm>
            <a:prstGeom prst="rect">
              <a:avLst/>
            </a:prstGeom>
            <a:noFill/>
          </p:spPr>
          <p:txBody>
            <a:bodyPr wrap="square" rtlCol="0">
              <a:spAutoFit/>
            </a:bodyPr>
            <a:lstStyle/>
            <a:p>
              <a:pPr algn="ctr"/>
              <a:r>
                <a:rPr lang="en-US" sz="2000" b="1"/>
                <a:t>Insufficient but with potential to increase</a:t>
              </a:r>
            </a:p>
          </p:txBody>
        </p:sp>
        <p:sp>
          <p:nvSpPr>
            <p:cNvPr id="138" name="CuadroTexto 137">
              <a:extLst>
                <a:ext uri="{FF2B5EF4-FFF2-40B4-BE49-F238E27FC236}">
                  <a16:creationId xmlns:a16="http://schemas.microsoft.com/office/drawing/2014/main" id="{F093DFF9-1744-4F6B-A1CB-C8818E22B1DE}"/>
                </a:ext>
              </a:extLst>
            </p:cNvPr>
            <p:cNvSpPr txBox="1"/>
            <p:nvPr/>
          </p:nvSpPr>
          <p:spPr>
            <a:xfrm>
              <a:off x="26314172" y="18738313"/>
              <a:ext cx="2625920" cy="707886"/>
            </a:xfrm>
            <a:prstGeom prst="rect">
              <a:avLst/>
            </a:prstGeom>
            <a:noFill/>
          </p:spPr>
          <p:txBody>
            <a:bodyPr wrap="square" rtlCol="0">
              <a:spAutoFit/>
            </a:bodyPr>
            <a:lstStyle/>
            <a:p>
              <a:pPr algn="ctr"/>
              <a:r>
                <a:rPr lang="en-US" sz="2000" b="1"/>
                <a:t>Sufficient economic or housing resources</a:t>
              </a:r>
            </a:p>
          </p:txBody>
        </p:sp>
        <p:sp>
          <p:nvSpPr>
            <p:cNvPr id="139" name="CuadroTexto 138">
              <a:extLst>
                <a:ext uri="{FF2B5EF4-FFF2-40B4-BE49-F238E27FC236}">
                  <a16:creationId xmlns:a16="http://schemas.microsoft.com/office/drawing/2014/main" id="{2671A15A-BE60-4A2A-BF2B-FC49E5BF3974}"/>
                </a:ext>
              </a:extLst>
            </p:cNvPr>
            <p:cNvSpPr txBox="1"/>
            <p:nvPr/>
          </p:nvSpPr>
          <p:spPr>
            <a:xfrm>
              <a:off x="17306925" y="19443303"/>
              <a:ext cx="2266286" cy="707886"/>
            </a:xfrm>
            <a:prstGeom prst="rect">
              <a:avLst/>
            </a:prstGeom>
            <a:noFill/>
          </p:spPr>
          <p:txBody>
            <a:bodyPr wrap="square" rtlCol="0">
              <a:spAutoFit/>
            </a:bodyPr>
            <a:lstStyle/>
            <a:p>
              <a:pPr algn="ctr"/>
              <a:r>
                <a:rPr lang="en-US" sz="2000" b="1" dirty="0"/>
                <a:t>Requires support for daily activities</a:t>
              </a:r>
            </a:p>
          </p:txBody>
        </p:sp>
        <p:sp>
          <p:nvSpPr>
            <p:cNvPr id="140" name="CuadroTexto 139">
              <a:extLst>
                <a:ext uri="{FF2B5EF4-FFF2-40B4-BE49-F238E27FC236}">
                  <a16:creationId xmlns:a16="http://schemas.microsoft.com/office/drawing/2014/main" id="{BE0D30B1-43D3-4E06-9508-BAFA5EC89F8B}"/>
                </a:ext>
              </a:extLst>
            </p:cNvPr>
            <p:cNvSpPr txBox="1"/>
            <p:nvPr/>
          </p:nvSpPr>
          <p:spPr>
            <a:xfrm>
              <a:off x="17066616" y="20280289"/>
              <a:ext cx="2753435" cy="707886"/>
            </a:xfrm>
            <a:prstGeom prst="rect">
              <a:avLst/>
            </a:prstGeom>
            <a:noFill/>
          </p:spPr>
          <p:txBody>
            <a:bodyPr wrap="square" rtlCol="0">
              <a:spAutoFit/>
            </a:bodyPr>
            <a:lstStyle/>
            <a:p>
              <a:pPr algn="ctr"/>
              <a:r>
                <a:rPr lang="en-US" sz="2000" b="1"/>
                <a:t>Requires support to achieve full autonomy</a:t>
              </a:r>
            </a:p>
          </p:txBody>
        </p:sp>
        <p:sp>
          <p:nvSpPr>
            <p:cNvPr id="141" name="CuadroTexto 140">
              <a:extLst>
                <a:ext uri="{FF2B5EF4-FFF2-40B4-BE49-F238E27FC236}">
                  <a16:creationId xmlns:a16="http://schemas.microsoft.com/office/drawing/2014/main" id="{852C2A9E-DB1F-48C1-A23B-CD31D7D27174}"/>
                </a:ext>
              </a:extLst>
            </p:cNvPr>
            <p:cNvSpPr txBox="1"/>
            <p:nvPr/>
          </p:nvSpPr>
          <p:spPr>
            <a:xfrm>
              <a:off x="17395835" y="21086038"/>
              <a:ext cx="2040404" cy="707886"/>
            </a:xfrm>
            <a:prstGeom prst="rect">
              <a:avLst/>
            </a:prstGeom>
            <a:noFill/>
          </p:spPr>
          <p:txBody>
            <a:bodyPr wrap="square" rtlCol="0">
              <a:spAutoFit/>
            </a:bodyPr>
            <a:lstStyle/>
            <a:p>
              <a:pPr algn="ctr"/>
              <a:r>
                <a:rPr lang="en-US" sz="2000" b="1"/>
                <a:t>Fully autonomous</a:t>
              </a:r>
            </a:p>
          </p:txBody>
        </p:sp>
        <p:cxnSp>
          <p:nvCxnSpPr>
            <p:cNvPr id="143" name="Conector recto 142">
              <a:extLst>
                <a:ext uri="{FF2B5EF4-FFF2-40B4-BE49-F238E27FC236}">
                  <a16:creationId xmlns:a16="http://schemas.microsoft.com/office/drawing/2014/main" id="{EA81207F-EB25-430A-940F-CF175E82ACC4}"/>
                </a:ext>
              </a:extLst>
            </p:cNvPr>
            <p:cNvCxnSpPr>
              <a:cxnSpLocks/>
            </p:cNvCxnSpPr>
            <p:nvPr/>
          </p:nvCxnSpPr>
          <p:spPr>
            <a:xfrm>
              <a:off x="20237965" y="20253214"/>
              <a:ext cx="8709303" cy="0"/>
            </a:xfrm>
            <a:prstGeom prst="line">
              <a:avLst/>
            </a:prstGeom>
            <a:ln w="28575">
              <a:solidFill>
                <a:schemeClr val="bg1"/>
              </a:solidFill>
            </a:ln>
          </p:spPr>
          <p:style>
            <a:lnRef idx="3">
              <a:schemeClr val="accent1"/>
            </a:lnRef>
            <a:fillRef idx="0">
              <a:schemeClr val="accent1"/>
            </a:fillRef>
            <a:effectRef idx="2">
              <a:schemeClr val="accent1"/>
            </a:effectRef>
            <a:fontRef idx="minor">
              <a:schemeClr val="tx1"/>
            </a:fontRef>
          </p:style>
        </p:cxnSp>
        <p:cxnSp>
          <p:nvCxnSpPr>
            <p:cNvPr id="144" name="Conector recto 143">
              <a:extLst>
                <a:ext uri="{FF2B5EF4-FFF2-40B4-BE49-F238E27FC236}">
                  <a16:creationId xmlns:a16="http://schemas.microsoft.com/office/drawing/2014/main" id="{378ADF03-EB1A-451F-AC3C-5CA2A3F78FBC}"/>
                </a:ext>
              </a:extLst>
            </p:cNvPr>
            <p:cNvCxnSpPr>
              <a:cxnSpLocks/>
            </p:cNvCxnSpPr>
            <p:nvPr/>
          </p:nvCxnSpPr>
          <p:spPr>
            <a:xfrm>
              <a:off x="20266676" y="21119373"/>
              <a:ext cx="8680592" cy="0"/>
            </a:xfrm>
            <a:prstGeom prst="line">
              <a:avLst/>
            </a:prstGeom>
            <a:ln w="28575">
              <a:solidFill>
                <a:schemeClr val="bg1"/>
              </a:solidFill>
            </a:ln>
          </p:spPr>
          <p:style>
            <a:lnRef idx="3">
              <a:schemeClr val="accent1"/>
            </a:lnRef>
            <a:fillRef idx="0">
              <a:schemeClr val="accent1"/>
            </a:fillRef>
            <a:effectRef idx="2">
              <a:schemeClr val="accent1"/>
            </a:effectRef>
            <a:fontRef idx="minor">
              <a:schemeClr val="tx1"/>
            </a:fontRef>
          </p:style>
        </p:cxnSp>
        <p:cxnSp>
          <p:nvCxnSpPr>
            <p:cNvPr id="145" name="Conector recto 144">
              <a:extLst>
                <a:ext uri="{FF2B5EF4-FFF2-40B4-BE49-F238E27FC236}">
                  <a16:creationId xmlns:a16="http://schemas.microsoft.com/office/drawing/2014/main" id="{DE9EE673-D1A8-445C-BF30-F3C6BEE84A35}"/>
                </a:ext>
              </a:extLst>
            </p:cNvPr>
            <p:cNvCxnSpPr>
              <a:cxnSpLocks/>
            </p:cNvCxnSpPr>
            <p:nvPr/>
          </p:nvCxnSpPr>
          <p:spPr>
            <a:xfrm>
              <a:off x="23208890" y="19510084"/>
              <a:ext cx="0" cy="2330757"/>
            </a:xfrm>
            <a:prstGeom prst="line">
              <a:avLst/>
            </a:prstGeom>
            <a:ln w="28575">
              <a:solidFill>
                <a:schemeClr val="bg1"/>
              </a:solidFill>
            </a:ln>
          </p:spPr>
          <p:style>
            <a:lnRef idx="3">
              <a:schemeClr val="accent1"/>
            </a:lnRef>
            <a:fillRef idx="0">
              <a:schemeClr val="accent1"/>
            </a:fillRef>
            <a:effectRef idx="2">
              <a:schemeClr val="accent1"/>
            </a:effectRef>
            <a:fontRef idx="minor">
              <a:schemeClr val="tx1"/>
            </a:fontRef>
          </p:style>
        </p:cxnSp>
        <p:cxnSp>
          <p:nvCxnSpPr>
            <p:cNvPr id="147" name="Conector recto 146">
              <a:extLst>
                <a:ext uri="{FF2B5EF4-FFF2-40B4-BE49-F238E27FC236}">
                  <a16:creationId xmlns:a16="http://schemas.microsoft.com/office/drawing/2014/main" id="{D6796967-BF12-4DD2-8FBF-EC1476129CD3}"/>
                </a:ext>
              </a:extLst>
            </p:cNvPr>
            <p:cNvCxnSpPr>
              <a:cxnSpLocks/>
            </p:cNvCxnSpPr>
            <p:nvPr/>
          </p:nvCxnSpPr>
          <p:spPr>
            <a:xfrm>
              <a:off x="26191054" y="19510084"/>
              <a:ext cx="0" cy="2330757"/>
            </a:xfrm>
            <a:prstGeom prst="line">
              <a:avLst/>
            </a:prstGeom>
            <a:ln w="28575">
              <a:solidFill>
                <a:schemeClr val="bg1"/>
              </a:solidFill>
            </a:ln>
          </p:spPr>
          <p:style>
            <a:lnRef idx="3">
              <a:schemeClr val="accent1"/>
            </a:lnRef>
            <a:fillRef idx="0">
              <a:schemeClr val="accent1"/>
            </a:fillRef>
            <a:effectRef idx="2">
              <a:schemeClr val="accent1"/>
            </a:effectRef>
            <a:fontRef idx="minor">
              <a:schemeClr val="tx1"/>
            </a:fontRef>
          </p:style>
        </p:cxnSp>
        <p:sp>
          <p:nvSpPr>
            <p:cNvPr id="152" name="Rectángulo: esquinas redondeadas 151">
              <a:extLst>
                <a:ext uri="{FF2B5EF4-FFF2-40B4-BE49-F238E27FC236}">
                  <a16:creationId xmlns:a16="http://schemas.microsoft.com/office/drawing/2014/main" id="{778F022A-3B7F-441A-9F3B-7AE863DC6014}"/>
                </a:ext>
              </a:extLst>
            </p:cNvPr>
            <p:cNvSpPr/>
            <p:nvPr/>
          </p:nvSpPr>
          <p:spPr>
            <a:xfrm>
              <a:off x="20245459" y="19501328"/>
              <a:ext cx="5945585" cy="159654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effectLst>
                    <a:outerShdw blurRad="38100" dist="38100" dir="2700000" algn="tl">
                      <a:srgbClr val="000000">
                        <a:alpha val="43137"/>
                      </a:srgbClr>
                    </a:outerShdw>
                  </a:effectLst>
                </a:rPr>
                <a:t>Supported housing</a:t>
              </a:r>
            </a:p>
            <a:p>
              <a:pPr algn="ctr"/>
              <a:r>
                <a:rPr lang="en-US" sz="3600" dirty="0">
                  <a:effectLst>
                    <a:outerShdw blurRad="38100" dist="38100" dir="2700000" algn="tl">
                      <a:srgbClr val="000000">
                        <a:alpha val="43137"/>
                      </a:srgbClr>
                    </a:outerShdw>
                  </a:effectLst>
                </a:rPr>
                <a:t>target population</a:t>
              </a:r>
            </a:p>
          </p:txBody>
        </p:sp>
        <p:sp>
          <p:nvSpPr>
            <p:cNvPr id="155" name="CuadroTexto 154">
              <a:extLst>
                <a:ext uri="{FF2B5EF4-FFF2-40B4-BE49-F238E27FC236}">
                  <a16:creationId xmlns:a16="http://schemas.microsoft.com/office/drawing/2014/main" id="{B386EA8C-89EF-421A-97A7-109EC5857934}"/>
                </a:ext>
              </a:extLst>
            </p:cNvPr>
            <p:cNvSpPr txBox="1"/>
            <p:nvPr/>
          </p:nvSpPr>
          <p:spPr>
            <a:xfrm rot="16200000">
              <a:off x="16220179" y="21367255"/>
              <a:ext cx="533215" cy="584775"/>
            </a:xfrm>
            <a:prstGeom prst="rect">
              <a:avLst/>
            </a:prstGeom>
            <a:noFill/>
          </p:spPr>
          <p:txBody>
            <a:bodyPr wrap="square" rtlCol="0">
              <a:spAutoFit/>
            </a:bodyPr>
            <a:lstStyle/>
            <a:p>
              <a:pPr algn="ctr"/>
              <a:r>
                <a:rPr lang="en-US" sz="3200" b="1">
                  <a:solidFill>
                    <a:srgbClr val="0A3C5C"/>
                  </a:solidFill>
                </a:rPr>
                <a:t>+</a:t>
              </a:r>
            </a:p>
          </p:txBody>
        </p:sp>
        <p:sp>
          <p:nvSpPr>
            <p:cNvPr id="156" name="CuadroTexto 155">
              <a:extLst>
                <a:ext uri="{FF2B5EF4-FFF2-40B4-BE49-F238E27FC236}">
                  <a16:creationId xmlns:a16="http://schemas.microsoft.com/office/drawing/2014/main" id="{65A24270-26B5-4561-AF72-E4E1F1522324}"/>
                </a:ext>
              </a:extLst>
            </p:cNvPr>
            <p:cNvSpPr txBox="1"/>
            <p:nvPr/>
          </p:nvSpPr>
          <p:spPr>
            <a:xfrm rot="16200000">
              <a:off x="16214356" y="18950616"/>
              <a:ext cx="533215" cy="584775"/>
            </a:xfrm>
            <a:prstGeom prst="rect">
              <a:avLst/>
            </a:prstGeom>
            <a:noFill/>
          </p:spPr>
          <p:txBody>
            <a:bodyPr wrap="square" rtlCol="0">
              <a:spAutoFit/>
            </a:bodyPr>
            <a:lstStyle/>
            <a:p>
              <a:pPr algn="ctr"/>
              <a:r>
                <a:rPr lang="en-US" sz="3200" b="1" dirty="0">
                  <a:solidFill>
                    <a:srgbClr val="0A3C5C"/>
                  </a:solidFill>
                </a:rPr>
                <a:t>-</a:t>
              </a:r>
            </a:p>
          </p:txBody>
        </p:sp>
      </p:grpSp>
      <p:graphicFrame>
        <p:nvGraphicFramePr>
          <p:cNvPr id="158" name="Gráfico 157">
            <a:extLst>
              <a:ext uri="{FF2B5EF4-FFF2-40B4-BE49-F238E27FC236}">
                <a16:creationId xmlns:a16="http://schemas.microsoft.com/office/drawing/2014/main" id="{D7B48FFD-EDFA-47E9-B57F-987DE0DF7B43}"/>
              </a:ext>
            </a:extLst>
          </p:cNvPr>
          <p:cNvGraphicFramePr>
            <a:graphicFrameLocks/>
          </p:cNvGraphicFramePr>
          <p:nvPr>
            <p:extLst>
              <p:ext uri="{D42A27DB-BD31-4B8C-83A1-F6EECF244321}">
                <p14:modId xmlns:p14="http://schemas.microsoft.com/office/powerpoint/2010/main" val="2842076695"/>
              </p:ext>
            </p:extLst>
          </p:nvPr>
        </p:nvGraphicFramePr>
        <p:xfrm>
          <a:off x="15472317" y="25525830"/>
          <a:ext cx="13698825" cy="6471554"/>
        </p:xfrm>
        <a:graphic>
          <a:graphicData uri="http://schemas.openxmlformats.org/drawingml/2006/chart">
            <c:chart xmlns:c="http://schemas.openxmlformats.org/drawingml/2006/chart" xmlns:r="http://schemas.openxmlformats.org/officeDocument/2006/relationships" r:id="rId7"/>
          </a:graphicData>
        </a:graphic>
      </p:graphicFrame>
      <p:pic>
        <p:nvPicPr>
          <p:cNvPr id="166" name="Marcador de posición de imagen 165">
            <a:extLst>
              <a:ext uri="{FF2B5EF4-FFF2-40B4-BE49-F238E27FC236}">
                <a16:creationId xmlns:a16="http://schemas.microsoft.com/office/drawing/2014/main" id="{4AA6799F-B490-48E4-A70E-F720ABF4132A}"/>
              </a:ext>
            </a:extLst>
          </p:cNvPr>
          <p:cNvPicPr>
            <a:picLocks noGrp="1" noChangeAspect="1"/>
          </p:cNvPicPr>
          <p:nvPr>
            <p:ph type="pic" sz="quarter" idx="21"/>
          </p:nvPr>
        </p:nvPicPr>
        <p:blipFill>
          <a:blip r:embed="rId8">
            <a:extLst>
              <a:ext uri="{28A0092B-C50C-407E-A947-70E740481C1C}">
                <a14:useLocalDpi xmlns:a14="http://schemas.microsoft.com/office/drawing/2010/main" val="0"/>
              </a:ext>
            </a:extLst>
          </a:blip>
          <a:stretch>
            <a:fillRect/>
          </a:stretch>
        </p:blipFill>
        <p:spPr>
          <a:xfrm>
            <a:off x="5753024" y="40105670"/>
            <a:ext cx="1143953" cy="1148926"/>
          </a:xfrm>
          <a:prstGeom prst="rect">
            <a:avLst/>
          </a:prstGeom>
        </p:spPr>
      </p:pic>
      <p:pic>
        <p:nvPicPr>
          <p:cNvPr id="170" name="Imagen 169">
            <a:extLst>
              <a:ext uri="{FF2B5EF4-FFF2-40B4-BE49-F238E27FC236}">
                <a16:creationId xmlns:a16="http://schemas.microsoft.com/office/drawing/2014/main" id="{1EE52B31-5EE9-4737-AD06-1858D8169BE4}"/>
              </a:ext>
            </a:extLst>
          </p:cNvPr>
          <p:cNvPicPr>
            <a:picLocks noChangeAspect="1"/>
          </p:cNvPicPr>
          <p:nvPr/>
        </p:nvPicPr>
        <p:blipFill>
          <a:blip r:embed="rId9">
            <a:extLst>
              <a:ext uri="{BEBA8EAE-BF5A-486C-A8C5-ECC9F3942E4B}">
                <a14:imgProps xmlns:a14="http://schemas.microsoft.com/office/drawing/2010/main">
                  <a14:imgLayer r:embed="rId10">
                    <a14:imgEffect>
                      <a14:saturation sat="0"/>
                    </a14:imgEffect>
                  </a14:imgLayer>
                </a14:imgProps>
              </a:ext>
              <a:ext uri="{28A0092B-C50C-407E-A947-70E740481C1C}">
                <a14:useLocalDpi xmlns:a14="http://schemas.microsoft.com/office/drawing/2010/main" val="0"/>
              </a:ext>
            </a:extLst>
          </a:blip>
          <a:stretch>
            <a:fillRect/>
          </a:stretch>
        </p:blipFill>
        <p:spPr>
          <a:xfrm>
            <a:off x="7393477" y="40105670"/>
            <a:ext cx="1436420" cy="1148926"/>
          </a:xfrm>
          <a:prstGeom prst="rect">
            <a:avLst/>
          </a:prstGeom>
        </p:spPr>
      </p:pic>
      <p:pic>
        <p:nvPicPr>
          <p:cNvPr id="93" name="Marcador de posición de imagen 12">
            <a:extLst>
              <a:ext uri="{FF2B5EF4-FFF2-40B4-BE49-F238E27FC236}">
                <a16:creationId xmlns:a16="http://schemas.microsoft.com/office/drawing/2014/main" id="{770D68F1-9DE1-4D17-8814-0F098233D2D1}"/>
              </a:ext>
            </a:extLst>
          </p:cNvPr>
          <p:cNvPicPr>
            <a:picLocks noGrp="1" noChangeAspect="1"/>
          </p:cNvPicPr>
          <p:nvPr>
            <p:ph type="pic" sz="quarter" idx="22"/>
          </p:nvPr>
        </p:nvPicPr>
        <p:blipFill>
          <a:blip r:embed="rId11">
            <a:extLst>
              <a:ext uri="{28A0092B-C50C-407E-A947-70E740481C1C}">
                <a14:useLocalDpi xmlns:a14="http://schemas.microsoft.com/office/drawing/2010/main" val="0"/>
              </a:ext>
            </a:extLst>
          </a:blip>
          <a:stretch>
            <a:fillRect/>
          </a:stretch>
        </p:blipFill>
        <p:spPr>
          <a:xfrm>
            <a:off x="925088" y="40107045"/>
            <a:ext cx="4265996" cy="1148926"/>
          </a:xfrm>
          <a:prstGeom prst="rect">
            <a:avLst/>
          </a:prstGeom>
        </p:spPr>
      </p:pic>
    </p:spTree>
    <p:extLst>
      <p:ext uri="{BB962C8B-B14F-4D97-AF65-F5344CB8AC3E}">
        <p14:creationId xmlns:p14="http://schemas.microsoft.com/office/powerpoint/2010/main" val="2125338590"/>
      </p:ext>
    </p:extLst>
  </p:cSld>
  <p:clrMapOvr>
    <a:masterClrMapping/>
  </p:clrMapOvr>
</p:sld>
</file>

<file path=ppt/theme/theme1.xml><?xml version="1.0" encoding="utf-8"?>
<a:theme xmlns:a="http://schemas.openxmlformats.org/drawingml/2006/main" name="Ivalua.json">
  <a:themeElements>
    <a:clrScheme name="Ivàlua">
      <a:dk1>
        <a:sysClr val="windowText" lastClr="000000"/>
      </a:dk1>
      <a:lt1>
        <a:sysClr val="window" lastClr="FFFFFF"/>
      </a:lt1>
      <a:dk2>
        <a:srgbClr val="002C4B"/>
      </a:dk2>
      <a:lt2>
        <a:srgbClr val="EEECE1"/>
      </a:lt2>
      <a:accent1>
        <a:srgbClr val="4A5C83"/>
      </a:accent1>
      <a:accent2>
        <a:srgbClr val="C0001B"/>
      </a:accent2>
      <a:accent3>
        <a:srgbClr val="74B2C0"/>
      </a:accent3>
      <a:accent4>
        <a:srgbClr val="336853"/>
      </a:accent4>
      <a:accent5>
        <a:srgbClr val="4B8A7C"/>
      </a:accent5>
      <a:accent6>
        <a:srgbClr val="67AA9E"/>
      </a:accent6>
      <a:hlink>
        <a:srgbClr val="0000FF"/>
      </a:hlink>
      <a:folHlink>
        <a:srgbClr val="800080"/>
      </a:folHlink>
    </a:clrScheme>
    <a:fontScheme name="Ivàlua">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ster" id="{39ABEBEE-5305-4C41-B677-E2CFCBA2E578}" vid="{84C8B477-DA1E-4158-913A-7566B165CB0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0D927C5F7947B4AA9A01B44DE9754A1" ma:contentTypeVersion="10" ma:contentTypeDescription="Crea un document nou" ma:contentTypeScope="" ma:versionID="6663865dfcd9e0c519c2bd88e6c218fb">
  <xsd:schema xmlns:xsd="http://www.w3.org/2001/XMLSchema" xmlns:xs="http://www.w3.org/2001/XMLSchema" xmlns:p="http://schemas.microsoft.com/office/2006/metadata/properties" xmlns:ns2="5a89d81b-3191-46dc-ac09-5509665b950d" xmlns:ns3="67c4e9ea-4f8d-416c-82bb-6bead99527f5" targetNamespace="http://schemas.microsoft.com/office/2006/metadata/properties" ma:root="true" ma:fieldsID="4604b5dff8688ad4467afc0cd3a454af" ns2:_="" ns3:_="">
    <xsd:import namespace="5a89d81b-3191-46dc-ac09-5509665b950d"/>
    <xsd:import namespace="67c4e9ea-4f8d-416c-82bb-6bead99527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9d81b-3191-46dc-ac09-5509665b95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c4e9ea-4f8d-416c-82bb-6bead99527f5" elementFormDefault="qualified">
    <xsd:import namespace="http://schemas.microsoft.com/office/2006/documentManagement/types"/>
    <xsd:import namespace="http://schemas.microsoft.com/office/infopath/2007/PartnerControls"/>
    <xsd:element name="SharedWithUsers" ma:index="14" nillable="true" ma:displayName="Compartit amb"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 compartit amb detal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us de contingut"/>
        <xsd:element ref="dc:title" minOccurs="0" maxOccurs="1" ma:index="4" ma:displayName="Títo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1CA9F2-6E7B-4913-8283-AE973CAF3A67}">
  <ds:schemaRefs>
    <ds:schemaRef ds:uri="http://schemas.microsoft.com/office/2006/documentManagement/types"/>
    <ds:schemaRef ds:uri="http://purl.org/dc/elements/1.1/"/>
    <ds:schemaRef ds:uri="http://schemas.openxmlformats.org/package/2006/metadata/core-properties"/>
    <ds:schemaRef ds:uri="http://purl.org/dc/terms/"/>
    <ds:schemaRef ds:uri="67c4e9ea-4f8d-416c-82bb-6bead99527f5"/>
    <ds:schemaRef ds:uri="http://purl.org/dc/dcmitype/"/>
    <ds:schemaRef ds:uri="http://www.w3.org/XML/1998/namespace"/>
    <ds:schemaRef ds:uri="5a89d81b-3191-46dc-ac09-5509665b950d"/>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FF7B4D2-E6FC-43E0-BA19-DD59526514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9d81b-3191-46dc-ac09-5509665b950d"/>
    <ds:schemaRef ds:uri="67c4e9ea-4f8d-416c-82bb-6bead99527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1F7426-5E72-4572-84EC-5EB72FE6A4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Plantilla pòster congrés APPAM inicial</Template>
  <TotalTime>324</TotalTime>
  <Words>608</Words>
  <Application>Microsoft Office PowerPoint</Application>
  <PresentationFormat>Personalizado</PresentationFormat>
  <Paragraphs>65</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Noticia Text</vt:lpstr>
      <vt:lpstr>Roboto</vt:lpstr>
      <vt:lpstr>Roboto Light</vt:lpstr>
      <vt:lpstr>Ivalua.json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 chavez</dc:creator>
  <cp:lastModifiedBy>Laura Kirchner Sala</cp:lastModifiedBy>
  <cp:revision>1</cp:revision>
  <dcterms:created xsi:type="dcterms:W3CDTF">2019-07-08T06:40:16Z</dcterms:created>
  <dcterms:modified xsi:type="dcterms:W3CDTF">2019-07-24T10:20:36Z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0x010100C0D927C5F7947B4AA9A01B44DE9754A1</vt:lpwstr>
  </property>
</Properties>
</file>