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592" r:id="rId5"/>
    <p:sldId id="713" r:id="rId6"/>
    <p:sldId id="785" r:id="rId7"/>
    <p:sldId id="789" r:id="rId8"/>
    <p:sldId id="784" r:id="rId9"/>
    <p:sldId id="794" r:id="rId10"/>
    <p:sldId id="793" r:id="rId11"/>
    <p:sldId id="786" r:id="rId12"/>
    <p:sldId id="781" r:id="rId13"/>
    <p:sldId id="790" r:id="rId14"/>
    <p:sldId id="782" r:id="rId15"/>
    <p:sldId id="796" r:id="rId16"/>
    <p:sldId id="795" r:id="rId17"/>
    <p:sldId id="758" r:id="rId18"/>
    <p:sldId id="791" r:id="rId19"/>
    <p:sldId id="797" r:id="rId20"/>
    <p:sldId id="788" r:id="rId21"/>
    <p:sldId id="802" r:id="rId22"/>
    <p:sldId id="792" r:id="rId23"/>
    <p:sldId id="787" r:id="rId24"/>
    <p:sldId id="803" r:id="rId25"/>
    <p:sldId id="777" r:id="rId26"/>
    <p:sldId id="804" r:id="rId27"/>
    <p:sldId id="704" r:id="rId28"/>
    <p:sldId id="798" r:id="rId29"/>
    <p:sldId id="799" r:id="rId30"/>
    <p:sldId id="800" r:id="rId31"/>
    <p:sldId id="801" r:id="rId32"/>
  </p:sldIdLst>
  <p:sldSz cx="9144000" cy="6858000" type="screen4x3"/>
  <p:notesSz cx="6797675" cy="9926638"/>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ura Llado, Anna" initials="SLA" lastIdx="1" clrIdx="0">
    <p:extLst>
      <p:ext uri="{19B8F6BF-5375-455C-9EA6-DF929625EA0E}">
        <p15:presenceInfo xmlns:p15="http://schemas.microsoft.com/office/powerpoint/2012/main" userId="Segura Llad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A03"/>
    <a:srgbClr val="17375E"/>
    <a:srgbClr val="000000"/>
    <a:srgbClr val="CD0A1E"/>
    <a:srgbClr val="FF7C80"/>
    <a:srgbClr val="F6E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9D54D-FB0F-44D1-8BF8-061880DAF8F2}" v="70" dt="2019-07-28T23:38:42.387"/>
  </p1510:revLst>
</p1510:revInfo>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6515" autoAdjust="0"/>
  </p:normalViewPr>
  <p:slideViewPr>
    <p:cSldViewPr snapToGrid="0">
      <p:cViewPr>
        <p:scale>
          <a:sx n="100" d="100"/>
          <a:sy n="100" d="100"/>
        </p:scale>
        <p:origin x="198"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z  Porras, Jordi" userId="3b99cd08-bbae-43fa-a7a3-526c20e8d211" providerId="ADAL" clId="{5455ED99-D891-4C7C-B420-4789ECDB7EBF}"/>
    <pc:docChg chg="undo custSel addSld delSld modSld sldOrd">
      <pc:chgData name="Sanz  Porras, Jordi" userId="3b99cd08-bbae-43fa-a7a3-526c20e8d211" providerId="ADAL" clId="{5455ED99-D891-4C7C-B420-4789ECDB7EBF}" dt="2019-07-26T16:04:05.879" v="4439" actId="20577"/>
      <pc:docMkLst>
        <pc:docMk/>
      </pc:docMkLst>
      <pc:sldChg chg="modSp">
        <pc:chgData name="Sanz  Porras, Jordi" userId="3b99cd08-bbae-43fa-a7a3-526c20e8d211" providerId="ADAL" clId="{5455ED99-D891-4C7C-B420-4789ECDB7EBF}" dt="2019-07-26T09:22:10.325" v="181" actId="6549"/>
        <pc:sldMkLst>
          <pc:docMk/>
          <pc:sldMk cId="2165427978" sldId="592"/>
        </pc:sldMkLst>
        <pc:spChg chg="mod">
          <ac:chgData name="Sanz  Porras, Jordi" userId="3b99cd08-bbae-43fa-a7a3-526c20e8d211" providerId="ADAL" clId="{5455ED99-D891-4C7C-B420-4789ECDB7EBF}" dt="2019-07-26T09:21:51.941" v="178" actId="20577"/>
          <ac:spMkLst>
            <pc:docMk/>
            <pc:sldMk cId="2165427978" sldId="592"/>
            <ac:spMk id="15" creationId="{00000000-0000-0000-0000-000000000000}"/>
          </ac:spMkLst>
        </pc:spChg>
        <pc:spChg chg="mod">
          <ac:chgData name="Sanz  Porras, Jordi" userId="3b99cd08-bbae-43fa-a7a3-526c20e8d211" providerId="ADAL" clId="{5455ED99-D891-4C7C-B420-4789ECDB7EBF}" dt="2019-07-26T09:22:10.325" v="181" actId="6549"/>
          <ac:spMkLst>
            <pc:docMk/>
            <pc:sldMk cId="2165427978" sldId="592"/>
            <ac:spMk id="16" creationId="{00000000-0000-0000-0000-000000000000}"/>
          </ac:spMkLst>
        </pc:spChg>
      </pc:sldChg>
      <pc:sldChg chg="modSp">
        <pc:chgData name="Sanz  Porras, Jordi" userId="3b99cd08-bbae-43fa-a7a3-526c20e8d211" providerId="ADAL" clId="{5455ED99-D891-4C7C-B420-4789ECDB7EBF}" dt="2019-07-26T16:04:05.879" v="4439" actId="20577"/>
        <pc:sldMkLst>
          <pc:docMk/>
          <pc:sldMk cId="1345398651" sldId="713"/>
        </pc:sldMkLst>
        <pc:spChg chg="mod">
          <ac:chgData name="Sanz  Porras, Jordi" userId="3b99cd08-bbae-43fa-a7a3-526c20e8d211" providerId="ADAL" clId="{5455ED99-D891-4C7C-B420-4789ECDB7EBF}" dt="2019-07-26T16:04:05.879" v="4439" actId="20577"/>
          <ac:spMkLst>
            <pc:docMk/>
            <pc:sldMk cId="1345398651" sldId="713"/>
            <ac:spMk id="3" creationId="{00000000-0000-0000-0000-000000000000}"/>
          </ac:spMkLst>
        </pc:spChg>
      </pc:sldChg>
      <pc:sldChg chg="modSp">
        <pc:chgData name="Sanz  Porras, Jordi" userId="3b99cd08-bbae-43fa-a7a3-526c20e8d211" providerId="ADAL" clId="{5455ED99-D891-4C7C-B420-4789ECDB7EBF}" dt="2019-07-26T11:03:25.923" v="1420" actId="20577"/>
        <pc:sldMkLst>
          <pc:docMk/>
          <pc:sldMk cId="467037699" sldId="758"/>
        </pc:sldMkLst>
        <pc:spChg chg="mod">
          <ac:chgData name="Sanz  Porras, Jordi" userId="3b99cd08-bbae-43fa-a7a3-526c20e8d211" providerId="ADAL" clId="{5455ED99-D891-4C7C-B420-4789ECDB7EBF}" dt="2019-07-26T11:03:25.923" v="1420" actId="20577"/>
          <ac:spMkLst>
            <pc:docMk/>
            <pc:sldMk cId="467037699" sldId="758"/>
            <ac:spMk id="2" creationId="{D6671E13-2EF5-4C68-9958-5D6BD373750F}"/>
          </ac:spMkLst>
        </pc:spChg>
      </pc:sldChg>
      <pc:sldChg chg="modSp">
        <pc:chgData name="Sanz  Porras, Jordi" userId="3b99cd08-bbae-43fa-a7a3-526c20e8d211" providerId="ADAL" clId="{5455ED99-D891-4C7C-B420-4789ECDB7EBF}" dt="2019-07-26T15:54:23.324" v="4427" actId="313"/>
        <pc:sldMkLst>
          <pc:docMk/>
          <pc:sldMk cId="736774625" sldId="777"/>
        </pc:sldMkLst>
        <pc:spChg chg="mod">
          <ac:chgData name="Sanz  Porras, Jordi" userId="3b99cd08-bbae-43fa-a7a3-526c20e8d211" providerId="ADAL" clId="{5455ED99-D891-4C7C-B420-4789ECDB7EBF}" dt="2019-07-26T15:54:23.324" v="4427" actId="313"/>
          <ac:spMkLst>
            <pc:docMk/>
            <pc:sldMk cId="736774625" sldId="777"/>
            <ac:spMk id="3" creationId="{00000000-0000-0000-0000-000000000000}"/>
          </ac:spMkLst>
        </pc:spChg>
      </pc:sldChg>
      <pc:sldChg chg="addSp delSp modSp add">
        <pc:chgData name="Sanz  Porras, Jordi" userId="3b99cd08-bbae-43fa-a7a3-526c20e8d211" providerId="ADAL" clId="{5455ED99-D891-4C7C-B420-4789ECDB7EBF}" dt="2019-07-26T13:40:36.215" v="2437" actId="14100"/>
        <pc:sldMkLst>
          <pc:docMk/>
          <pc:sldMk cId="2508851662" sldId="781"/>
        </pc:sldMkLst>
        <pc:spChg chg="mod">
          <ac:chgData name="Sanz  Porras, Jordi" userId="3b99cd08-bbae-43fa-a7a3-526c20e8d211" providerId="ADAL" clId="{5455ED99-D891-4C7C-B420-4789ECDB7EBF}" dt="2019-07-26T13:40:36.215" v="2437" actId="14100"/>
          <ac:spMkLst>
            <pc:docMk/>
            <pc:sldMk cId="2508851662" sldId="781"/>
            <ac:spMk id="2" creationId="{044BB816-D320-4639-BED6-564225AAFC12}"/>
          </ac:spMkLst>
        </pc:spChg>
        <pc:spChg chg="del">
          <ac:chgData name="Sanz  Porras, Jordi" userId="3b99cd08-bbae-43fa-a7a3-526c20e8d211" providerId="ADAL" clId="{5455ED99-D891-4C7C-B420-4789ECDB7EBF}" dt="2019-07-25T15:01:21.607" v="8"/>
          <ac:spMkLst>
            <pc:docMk/>
            <pc:sldMk cId="2508851662" sldId="781"/>
            <ac:spMk id="3" creationId="{66C8671D-E892-4981-BF2B-904BBA12306D}"/>
          </ac:spMkLst>
        </pc:spChg>
        <pc:spChg chg="add mod">
          <ac:chgData name="Sanz  Porras, Jordi" userId="3b99cd08-bbae-43fa-a7a3-526c20e8d211" providerId="ADAL" clId="{5455ED99-D891-4C7C-B420-4789ECDB7EBF}" dt="2019-07-26T13:14:27.268" v="2436" actId="1076"/>
          <ac:spMkLst>
            <pc:docMk/>
            <pc:sldMk cId="2508851662" sldId="781"/>
            <ac:spMk id="5" creationId="{86BC63A7-C4D8-4F53-91BD-AD33DBA0D5A0}"/>
          </ac:spMkLst>
        </pc:spChg>
        <pc:picChg chg="add mod modCrop">
          <ac:chgData name="Sanz  Porras, Jordi" userId="3b99cd08-bbae-43fa-a7a3-526c20e8d211" providerId="ADAL" clId="{5455ED99-D891-4C7C-B420-4789ECDB7EBF}" dt="2019-07-26T13:10:59.437" v="2421" actId="1076"/>
          <ac:picMkLst>
            <pc:docMk/>
            <pc:sldMk cId="2508851662" sldId="781"/>
            <ac:picMk id="6" creationId="{7472538D-88BF-4744-A1A7-EB322031FE8E}"/>
          </ac:picMkLst>
        </pc:picChg>
      </pc:sldChg>
      <pc:sldChg chg="addSp delSp modSp add">
        <pc:chgData name="Sanz  Porras, Jordi" userId="3b99cd08-bbae-43fa-a7a3-526c20e8d211" providerId="ADAL" clId="{5455ED99-D891-4C7C-B420-4789ECDB7EBF}" dt="2019-07-26T15:03:31.716" v="3371" actId="1076"/>
        <pc:sldMkLst>
          <pc:docMk/>
          <pc:sldMk cId="2497624905" sldId="782"/>
        </pc:sldMkLst>
        <pc:spChg chg="mod">
          <ac:chgData name="Sanz  Porras, Jordi" userId="3b99cd08-bbae-43fa-a7a3-526c20e8d211" providerId="ADAL" clId="{5455ED99-D891-4C7C-B420-4789ECDB7EBF}" dt="2019-07-26T15:03:31.716" v="3371" actId="1076"/>
          <ac:spMkLst>
            <pc:docMk/>
            <pc:sldMk cId="2497624905" sldId="782"/>
            <ac:spMk id="2" creationId="{907561A1-B775-48A5-AE47-E982A3C0ADBD}"/>
          </ac:spMkLst>
        </pc:spChg>
        <pc:spChg chg="del">
          <ac:chgData name="Sanz  Porras, Jordi" userId="3b99cd08-bbae-43fa-a7a3-526c20e8d211" providerId="ADAL" clId="{5455ED99-D891-4C7C-B420-4789ECDB7EBF}" dt="2019-07-25T15:00:35.841" v="2"/>
          <ac:spMkLst>
            <pc:docMk/>
            <pc:sldMk cId="2497624905" sldId="782"/>
            <ac:spMk id="3" creationId="{7FBE17C4-F62C-4A15-9801-343E6597056A}"/>
          </ac:spMkLst>
        </pc:spChg>
        <pc:spChg chg="add mod">
          <ac:chgData name="Sanz  Porras, Jordi" userId="3b99cd08-bbae-43fa-a7a3-526c20e8d211" providerId="ADAL" clId="{5455ED99-D891-4C7C-B420-4789ECDB7EBF}" dt="2019-07-26T15:03:12.959" v="3364" actId="1076"/>
          <ac:spMkLst>
            <pc:docMk/>
            <pc:sldMk cId="2497624905" sldId="782"/>
            <ac:spMk id="5" creationId="{43EBBB46-2DD9-42BC-8F62-C63848AC9062}"/>
          </ac:spMkLst>
        </pc:spChg>
        <pc:spChg chg="add del mod">
          <ac:chgData name="Sanz  Porras, Jordi" userId="3b99cd08-bbae-43fa-a7a3-526c20e8d211" providerId="ADAL" clId="{5455ED99-D891-4C7C-B420-4789ECDB7EBF}" dt="2019-07-26T13:41:33.648" v="2476" actId="478"/>
          <ac:spMkLst>
            <pc:docMk/>
            <pc:sldMk cId="2497624905" sldId="782"/>
            <ac:spMk id="7" creationId="{1394DEA2-2605-41AE-B1C1-05949B37B2D7}"/>
          </ac:spMkLst>
        </pc:spChg>
        <pc:spChg chg="add mod">
          <ac:chgData name="Sanz  Porras, Jordi" userId="3b99cd08-bbae-43fa-a7a3-526c20e8d211" providerId="ADAL" clId="{5455ED99-D891-4C7C-B420-4789ECDB7EBF}" dt="2019-07-26T15:03:06.546" v="3363" actId="1076"/>
          <ac:spMkLst>
            <pc:docMk/>
            <pc:sldMk cId="2497624905" sldId="782"/>
            <ac:spMk id="8" creationId="{25476503-224C-4E9A-A307-95E3AD5DFC87}"/>
          </ac:spMkLst>
        </pc:spChg>
        <pc:picChg chg="add mod">
          <ac:chgData name="Sanz  Porras, Jordi" userId="3b99cd08-bbae-43fa-a7a3-526c20e8d211" providerId="ADAL" clId="{5455ED99-D891-4C7C-B420-4789ECDB7EBF}" dt="2019-07-26T15:03:22.876" v="3367" actId="14100"/>
          <ac:picMkLst>
            <pc:docMk/>
            <pc:sldMk cId="2497624905" sldId="782"/>
            <ac:picMk id="6" creationId="{3CC3084C-BA7F-4747-A529-672E6093DE89}"/>
          </ac:picMkLst>
        </pc:picChg>
      </pc:sldChg>
      <pc:sldChg chg="addSp delSp modSp add mod setBg">
        <pc:chgData name="Sanz  Porras, Jordi" userId="3b99cd08-bbae-43fa-a7a3-526c20e8d211" providerId="ADAL" clId="{5455ED99-D891-4C7C-B420-4789ECDB7EBF}" dt="2019-07-26T11:09:43.162" v="1452" actId="313"/>
        <pc:sldMkLst>
          <pc:docMk/>
          <pc:sldMk cId="1723748102" sldId="784"/>
        </pc:sldMkLst>
        <pc:spChg chg="del mod">
          <ac:chgData name="Sanz  Porras, Jordi" userId="3b99cd08-bbae-43fa-a7a3-526c20e8d211" providerId="ADAL" clId="{5455ED99-D891-4C7C-B420-4789ECDB7EBF}" dt="2019-07-26T11:09:22.057" v="1426" actId="478"/>
          <ac:spMkLst>
            <pc:docMk/>
            <pc:sldMk cId="1723748102" sldId="784"/>
            <ac:spMk id="2" creationId="{16ACBB84-AE14-4869-AF05-BD14F1542B5E}"/>
          </ac:spMkLst>
        </pc:spChg>
        <pc:spChg chg="del">
          <ac:chgData name="Sanz  Porras, Jordi" userId="3b99cd08-bbae-43fa-a7a3-526c20e8d211" providerId="ADAL" clId="{5455ED99-D891-4C7C-B420-4789ECDB7EBF}" dt="2019-07-25T15:07:59.607" v="30"/>
          <ac:spMkLst>
            <pc:docMk/>
            <pc:sldMk cId="1723748102" sldId="784"/>
            <ac:spMk id="3" creationId="{31E2AFBE-CE1B-4DD9-9987-AB837411104C}"/>
          </ac:spMkLst>
        </pc:spChg>
        <pc:spChg chg="mod">
          <ac:chgData name="Sanz  Porras, Jordi" userId="3b99cd08-bbae-43fa-a7a3-526c20e8d211" providerId="ADAL" clId="{5455ED99-D891-4C7C-B420-4789ECDB7EBF}" dt="2019-07-25T15:08:33.936" v="40" actId="26606"/>
          <ac:spMkLst>
            <pc:docMk/>
            <pc:sldMk cId="1723748102" sldId="784"/>
            <ac:spMk id="4" creationId="{5D1C313B-84C8-4149-946F-A3C0B30B886F}"/>
          </ac:spMkLst>
        </pc:spChg>
        <pc:spChg chg="add mod">
          <ac:chgData name="Sanz  Porras, Jordi" userId="3b99cd08-bbae-43fa-a7a3-526c20e8d211" providerId="ADAL" clId="{5455ED99-D891-4C7C-B420-4789ECDB7EBF}" dt="2019-07-26T11:09:43.162" v="1452" actId="313"/>
          <ac:spMkLst>
            <pc:docMk/>
            <pc:sldMk cId="1723748102" sldId="784"/>
            <ac:spMk id="5" creationId="{7AE34D35-B80E-4706-99C1-BC9D2A252304}"/>
          </ac:spMkLst>
        </pc:spChg>
        <pc:spChg chg="add del">
          <ac:chgData name="Sanz  Porras, Jordi" userId="3b99cd08-bbae-43fa-a7a3-526c20e8d211" providerId="ADAL" clId="{5455ED99-D891-4C7C-B420-4789ECDB7EBF}" dt="2019-07-25T15:08:27.399" v="38" actId="26606"/>
          <ac:spMkLst>
            <pc:docMk/>
            <pc:sldMk cId="1723748102" sldId="784"/>
            <ac:spMk id="11" creationId="{A4E54A79-CFB9-42E7-AE71-7A2BC5C93DF3}"/>
          </ac:spMkLst>
        </pc:spChg>
        <pc:spChg chg="add del">
          <ac:chgData name="Sanz  Porras, Jordi" userId="3b99cd08-bbae-43fa-a7a3-526c20e8d211" providerId="ADAL" clId="{5455ED99-D891-4C7C-B420-4789ECDB7EBF}" dt="2019-07-25T15:08:27.399" v="38" actId="26606"/>
          <ac:spMkLst>
            <pc:docMk/>
            <pc:sldMk cId="1723748102" sldId="784"/>
            <ac:spMk id="14" creationId="{F56F5174-31D9-4DBB-AAB7-A1FD7BDB1352}"/>
          </ac:spMkLst>
        </pc:spChg>
        <pc:spChg chg="add del">
          <ac:chgData name="Sanz  Porras, Jordi" userId="3b99cd08-bbae-43fa-a7a3-526c20e8d211" providerId="ADAL" clId="{5455ED99-D891-4C7C-B420-4789ECDB7EBF}" dt="2019-07-25T15:08:27.399" v="38" actId="26606"/>
          <ac:spMkLst>
            <pc:docMk/>
            <pc:sldMk cId="1723748102" sldId="784"/>
            <ac:spMk id="18" creationId="{F9A95BEE-6BB1-4A28-A8E6-A34B2E42EF87}"/>
          </ac:spMkLst>
        </pc:spChg>
        <pc:spChg chg="add del">
          <ac:chgData name="Sanz  Porras, Jordi" userId="3b99cd08-bbae-43fa-a7a3-526c20e8d211" providerId="ADAL" clId="{5455ED99-D891-4C7C-B420-4789ECDB7EBF}" dt="2019-07-25T15:08:33.936" v="40" actId="26606"/>
          <ac:spMkLst>
            <pc:docMk/>
            <pc:sldMk cId="1723748102" sldId="784"/>
            <ac:spMk id="21" creationId="{3CD9DF72-87A3-404E-A828-84CBF11A8303}"/>
          </ac:spMkLst>
        </pc:spChg>
        <pc:spChg chg="add del">
          <ac:chgData name="Sanz  Porras, Jordi" userId="3b99cd08-bbae-43fa-a7a3-526c20e8d211" providerId="ADAL" clId="{5455ED99-D891-4C7C-B420-4789ECDB7EBF}" dt="2019-07-25T15:08:33.936" v="40" actId="26606"/>
          <ac:spMkLst>
            <pc:docMk/>
            <pc:sldMk cId="1723748102" sldId="784"/>
            <ac:spMk id="23" creationId="{BF681AFA-49D3-435E-BB18-A2CECA4553F1}"/>
          </ac:spMkLst>
        </pc:spChg>
        <pc:picChg chg="add del mod">
          <ac:chgData name="Sanz  Porras, Jordi" userId="3b99cd08-bbae-43fa-a7a3-526c20e8d211" providerId="ADAL" clId="{5455ED99-D891-4C7C-B420-4789ECDB7EBF}" dt="2019-07-26T11:02:02.889" v="1390" actId="1076"/>
          <ac:picMkLst>
            <pc:docMk/>
            <pc:sldMk cId="1723748102" sldId="784"/>
            <ac:picMk id="6" creationId="{841D8DCE-011A-4467-ADC9-ED4CB7F89F43}"/>
          </ac:picMkLst>
        </pc:picChg>
        <pc:picChg chg="add del">
          <ac:chgData name="Sanz  Porras, Jordi" userId="3b99cd08-bbae-43fa-a7a3-526c20e8d211" providerId="ADAL" clId="{5455ED99-D891-4C7C-B420-4789ECDB7EBF}" dt="2019-07-25T15:08:27.399" v="38" actId="26606"/>
          <ac:picMkLst>
            <pc:docMk/>
            <pc:sldMk cId="1723748102" sldId="784"/>
            <ac:picMk id="9" creationId="{841D8DCE-011A-4467-ADC9-ED4CB7F89F43}"/>
          </ac:picMkLst>
        </pc:picChg>
        <pc:picChg chg="add del">
          <ac:chgData name="Sanz  Porras, Jordi" userId="3b99cd08-bbae-43fa-a7a3-526c20e8d211" providerId="ADAL" clId="{5455ED99-D891-4C7C-B420-4789ECDB7EBF}" dt="2019-07-25T15:08:27.399" v="38" actId="26606"/>
          <ac:picMkLst>
            <pc:docMk/>
            <pc:sldMk cId="1723748102" sldId="784"/>
            <ac:picMk id="16" creationId="{AE113210-7872-481A-ADE6-3A05CCAF5EB2}"/>
          </ac:picMkLst>
        </pc:picChg>
        <pc:picChg chg="add del">
          <ac:chgData name="Sanz  Porras, Jordi" userId="3b99cd08-bbae-43fa-a7a3-526c20e8d211" providerId="ADAL" clId="{5455ED99-D891-4C7C-B420-4789ECDB7EBF}" dt="2019-07-25T15:08:33.936" v="40" actId="26606"/>
          <ac:picMkLst>
            <pc:docMk/>
            <pc:sldMk cId="1723748102" sldId="784"/>
            <ac:picMk id="20" creationId="{841D8DCE-011A-4467-ADC9-ED4CB7F89F43}"/>
          </ac:picMkLst>
        </pc:picChg>
        <pc:cxnChg chg="add del">
          <ac:chgData name="Sanz  Porras, Jordi" userId="3b99cd08-bbae-43fa-a7a3-526c20e8d211" providerId="ADAL" clId="{5455ED99-D891-4C7C-B420-4789ECDB7EBF}" dt="2019-07-25T15:08:33.936" v="40" actId="26606"/>
          <ac:cxnSpMkLst>
            <pc:docMk/>
            <pc:sldMk cId="1723748102" sldId="784"/>
            <ac:cxnSpMk id="22" creationId="{20E3A342-4D61-4E3F-AF90-1AB42AEB96CC}"/>
          </ac:cxnSpMkLst>
        </pc:cxnChg>
      </pc:sldChg>
      <pc:sldChg chg="modSp">
        <pc:chgData name="Sanz  Porras, Jordi" userId="3b99cd08-bbae-43fa-a7a3-526c20e8d211" providerId="ADAL" clId="{5455ED99-D891-4C7C-B420-4789ECDB7EBF}" dt="2019-07-26T10:11:38.963" v="441" actId="20577"/>
        <pc:sldMkLst>
          <pc:docMk/>
          <pc:sldMk cId="4158271811" sldId="785"/>
        </pc:sldMkLst>
        <pc:spChg chg="mod">
          <ac:chgData name="Sanz  Porras, Jordi" userId="3b99cd08-bbae-43fa-a7a3-526c20e8d211" providerId="ADAL" clId="{5455ED99-D891-4C7C-B420-4789ECDB7EBF}" dt="2019-07-26T10:11:38.963" v="441" actId="20577"/>
          <ac:spMkLst>
            <pc:docMk/>
            <pc:sldMk cId="4158271811" sldId="785"/>
            <ac:spMk id="2" creationId="{D6671E13-2EF5-4C68-9958-5D6BD373750F}"/>
          </ac:spMkLst>
        </pc:spChg>
      </pc:sldChg>
      <pc:sldChg chg="modSp">
        <pc:chgData name="Sanz  Porras, Jordi" userId="3b99cd08-bbae-43fa-a7a3-526c20e8d211" providerId="ADAL" clId="{5455ED99-D891-4C7C-B420-4789ECDB7EBF}" dt="2019-07-26T10:12:16.814" v="444"/>
        <pc:sldMkLst>
          <pc:docMk/>
          <pc:sldMk cId="3119733752" sldId="786"/>
        </pc:sldMkLst>
        <pc:spChg chg="mod">
          <ac:chgData name="Sanz  Porras, Jordi" userId="3b99cd08-bbae-43fa-a7a3-526c20e8d211" providerId="ADAL" clId="{5455ED99-D891-4C7C-B420-4789ECDB7EBF}" dt="2019-07-26T10:12:16.814" v="444"/>
          <ac:spMkLst>
            <pc:docMk/>
            <pc:sldMk cId="3119733752" sldId="786"/>
            <ac:spMk id="2" creationId="{D6671E13-2EF5-4C68-9958-5D6BD373750F}"/>
          </ac:spMkLst>
        </pc:spChg>
      </pc:sldChg>
      <pc:sldChg chg="modSp">
        <pc:chgData name="Sanz  Porras, Jordi" userId="3b99cd08-bbae-43fa-a7a3-526c20e8d211" providerId="ADAL" clId="{5455ED99-D891-4C7C-B420-4789ECDB7EBF}" dt="2019-07-26T10:17:35.331" v="564" actId="20577"/>
        <pc:sldMkLst>
          <pc:docMk/>
          <pc:sldMk cId="1257322022" sldId="787"/>
        </pc:sldMkLst>
        <pc:spChg chg="mod">
          <ac:chgData name="Sanz  Porras, Jordi" userId="3b99cd08-bbae-43fa-a7a3-526c20e8d211" providerId="ADAL" clId="{5455ED99-D891-4C7C-B420-4789ECDB7EBF}" dt="2019-07-26T10:17:35.331" v="564" actId="20577"/>
          <ac:spMkLst>
            <pc:docMk/>
            <pc:sldMk cId="1257322022" sldId="787"/>
            <ac:spMk id="2" creationId="{D6671E13-2EF5-4C68-9958-5D6BD373750F}"/>
          </ac:spMkLst>
        </pc:spChg>
      </pc:sldChg>
      <pc:sldChg chg="modSp">
        <pc:chgData name="Sanz  Porras, Jordi" userId="3b99cd08-bbae-43fa-a7a3-526c20e8d211" providerId="ADAL" clId="{5455ED99-D891-4C7C-B420-4789ECDB7EBF}" dt="2019-07-26T10:13:47.780" v="495"/>
        <pc:sldMkLst>
          <pc:docMk/>
          <pc:sldMk cId="267449915" sldId="788"/>
        </pc:sldMkLst>
        <pc:spChg chg="mod">
          <ac:chgData name="Sanz  Porras, Jordi" userId="3b99cd08-bbae-43fa-a7a3-526c20e8d211" providerId="ADAL" clId="{5455ED99-D891-4C7C-B420-4789ECDB7EBF}" dt="2019-07-26T10:13:47.780" v="495"/>
          <ac:spMkLst>
            <pc:docMk/>
            <pc:sldMk cId="267449915" sldId="788"/>
            <ac:spMk id="2" creationId="{D6671E13-2EF5-4C68-9958-5D6BD373750F}"/>
          </ac:spMkLst>
        </pc:spChg>
      </pc:sldChg>
      <pc:sldChg chg="addSp delSp modSp add mod setBg">
        <pc:chgData name="Sanz  Porras, Jordi" userId="3b99cd08-bbae-43fa-a7a3-526c20e8d211" providerId="ADAL" clId="{5455ED99-D891-4C7C-B420-4789ECDB7EBF}" dt="2019-07-26T11:09:00.169" v="1422" actId="207"/>
        <pc:sldMkLst>
          <pc:docMk/>
          <pc:sldMk cId="561144294" sldId="789"/>
        </pc:sldMkLst>
        <pc:spChg chg="mod">
          <ac:chgData name="Sanz  Porras, Jordi" userId="3b99cd08-bbae-43fa-a7a3-526c20e8d211" providerId="ADAL" clId="{5455ED99-D891-4C7C-B420-4789ECDB7EBF}" dt="2019-07-26T11:01:49.652" v="1389" actId="20577"/>
          <ac:spMkLst>
            <pc:docMk/>
            <pc:sldMk cId="561144294" sldId="789"/>
            <ac:spMk id="2" creationId="{00000000-0000-0000-0000-000000000000}"/>
          </ac:spMkLst>
        </pc:spChg>
        <pc:spChg chg="mod">
          <ac:chgData name="Sanz  Porras, Jordi" userId="3b99cd08-bbae-43fa-a7a3-526c20e8d211" providerId="ADAL" clId="{5455ED99-D891-4C7C-B420-4789ECDB7EBF}" dt="2019-07-26T11:09:00.169" v="1422" actId="207"/>
          <ac:spMkLst>
            <pc:docMk/>
            <pc:sldMk cId="561144294" sldId="789"/>
            <ac:spMk id="3" creationId="{00000000-0000-0000-0000-000000000000}"/>
          </ac:spMkLst>
        </pc:spChg>
        <pc:spChg chg="mod ord">
          <ac:chgData name="Sanz  Porras, Jordi" userId="3b99cd08-bbae-43fa-a7a3-526c20e8d211" providerId="ADAL" clId="{5455ED99-D891-4C7C-B420-4789ECDB7EBF}" dt="2019-07-26T10:38:11.252" v="1128" actId="26606"/>
          <ac:spMkLst>
            <pc:docMk/>
            <pc:sldMk cId="561144294" sldId="789"/>
            <ac:spMk id="4" creationId="{53C5127D-9D77-43D3-9235-9E42C5F00D55}"/>
          </ac:spMkLst>
        </pc:spChg>
        <pc:spChg chg="add mod">
          <ac:chgData name="Sanz  Porras, Jordi" userId="3b99cd08-bbae-43fa-a7a3-526c20e8d211" providerId="ADAL" clId="{5455ED99-D891-4C7C-B420-4789ECDB7EBF}" dt="2019-07-26T11:01:24.238" v="1376" actId="207"/>
          <ac:spMkLst>
            <pc:docMk/>
            <pc:sldMk cId="561144294" sldId="789"/>
            <ac:spMk id="6" creationId="{92BC6CAC-81FC-4AC9-B2C7-B8EAFAB23544}"/>
          </ac:spMkLst>
        </pc:spChg>
        <pc:spChg chg="add del">
          <ac:chgData name="Sanz  Porras, Jordi" userId="3b99cd08-bbae-43fa-a7a3-526c20e8d211" providerId="ADAL" clId="{5455ED99-D891-4C7C-B420-4789ECDB7EBF}" dt="2019-07-26T10:38:11.252" v="1128" actId="26606"/>
          <ac:spMkLst>
            <pc:docMk/>
            <pc:sldMk cId="561144294" sldId="789"/>
            <ac:spMk id="14" creationId="{3CD9DF72-87A3-404E-A828-84CBF11A8303}"/>
          </ac:spMkLst>
        </pc:spChg>
        <pc:picChg chg="add mod ord">
          <ac:chgData name="Sanz  Porras, Jordi" userId="3b99cd08-bbae-43fa-a7a3-526c20e8d211" providerId="ADAL" clId="{5455ED99-D891-4C7C-B420-4789ECDB7EBF}" dt="2019-07-26T10:49:23.688" v="1350" actId="1076"/>
          <ac:picMkLst>
            <pc:docMk/>
            <pc:sldMk cId="561144294" sldId="789"/>
            <ac:picMk id="5" creationId="{A6EAFEFC-BC19-42D6-9FD2-F63230A896E9}"/>
          </ac:picMkLst>
        </pc:picChg>
        <pc:picChg chg="ord">
          <ac:chgData name="Sanz  Porras, Jordi" userId="3b99cd08-bbae-43fa-a7a3-526c20e8d211" providerId="ADAL" clId="{5455ED99-D891-4C7C-B420-4789ECDB7EBF}" dt="2019-07-26T10:37:56.452" v="1124" actId="26606"/>
          <ac:picMkLst>
            <pc:docMk/>
            <pc:sldMk cId="561144294" sldId="789"/>
            <ac:picMk id="12" creationId="{00000000-0000-0000-0000-000000000000}"/>
          </ac:picMkLst>
        </pc:picChg>
        <pc:cxnChg chg="add del">
          <ac:chgData name="Sanz  Porras, Jordi" userId="3b99cd08-bbae-43fa-a7a3-526c20e8d211" providerId="ADAL" clId="{5455ED99-D891-4C7C-B420-4789ECDB7EBF}" dt="2019-07-26T10:37:56.452" v="1124" actId="26606"/>
          <ac:cxnSpMkLst>
            <pc:docMk/>
            <pc:sldMk cId="561144294" sldId="789"/>
            <ac:cxnSpMk id="17" creationId="{E4A809D5-3600-46D4-A466-67F2349A54FB}"/>
          </ac:cxnSpMkLst>
        </pc:cxnChg>
        <pc:cxnChg chg="add del">
          <ac:chgData name="Sanz  Porras, Jordi" userId="3b99cd08-bbae-43fa-a7a3-526c20e8d211" providerId="ADAL" clId="{5455ED99-D891-4C7C-B420-4789ECDB7EBF}" dt="2019-07-26T10:38:11.252" v="1128" actId="26606"/>
          <ac:cxnSpMkLst>
            <pc:docMk/>
            <pc:sldMk cId="561144294" sldId="789"/>
            <ac:cxnSpMk id="19" creationId="{20E3A342-4D61-4E3F-AF90-1AB42AEB96CC}"/>
          </ac:cxnSpMkLst>
        </pc:cxnChg>
      </pc:sldChg>
      <pc:sldChg chg="addSp modSp add ord">
        <pc:chgData name="Sanz  Porras, Jordi" userId="3b99cd08-bbae-43fa-a7a3-526c20e8d211" providerId="ADAL" clId="{5455ED99-D891-4C7C-B420-4789ECDB7EBF}" dt="2019-07-26T13:01:18.794" v="2190" actId="1076"/>
        <pc:sldMkLst>
          <pc:docMk/>
          <pc:sldMk cId="274048296" sldId="790"/>
        </pc:sldMkLst>
        <pc:spChg chg="mod">
          <ac:chgData name="Sanz  Porras, Jordi" userId="3b99cd08-bbae-43fa-a7a3-526c20e8d211" providerId="ADAL" clId="{5455ED99-D891-4C7C-B420-4789ECDB7EBF}" dt="2019-07-26T12:58:04.533" v="1911"/>
          <ac:spMkLst>
            <pc:docMk/>
            <pc:sldMk cId="274048296" sldId="790"/>
            <ac:spMk id="2" creationId="{00000000-0000-0000-0000-000000000000}"/>
          </ac:spMkLst>
        </pc:spChg>
        <pc:spChg chg="mod">
          <ac:chgData name="Sanz  Porras, Jordi" userId="3b99cd08-bbae-43fa-a7a3-526c20e8d211" providerId="ADAL" clId="{5455ED99-D891-4C7C-B420-4789ECDB7EBF}" dt="2019-07-26T13:00:56.561" v="2183" actId="207"/>
          <ac:spMkLst>
            <pc:docMk/>
            <pc:sldMk cId="274048296" sldId="790"/>
            <ac:spMk id="3" creationId="{00000000-0000-0000-0000-000000000000}"/>
          </ac:spMkLst>
        </pc:spChg>
        <pc:picChg chg="add mod">
          <ac:chgData name="Sanz  Porras, Jordi" userId="3b99cd08-bbae-43fa-a7a3-526c20e8d211" providerId="ADAL" clId="{5455ED99-D891-4C7C-B420-4789ECDB7EBF}" dt="2019-07-26T13:01:18.794" v="2190" actId="1076"/>
          <ac:picMkLst>
            <pc:docMk/>
            <pc:sldMk cId="274048296" sldId="790"/>
            <ac:picMk id="6" creationId="{F447B6EA-99FA-4668-96D6-60CD1A793B4F}"/>
          </ac:picMkLst>
        </pc:picChg>
      </pc:sldChg>
      <pc:sldChg chg="modSp add">
        <pc:chgData name="Sanz  Porras, Jordi" userId="3b99cd08-bbae-43fa-a7a3-526c20e8d211" providerId="ADAL" clId="{5455ED99-D891-4C7C-B420-4789ECDB7EBF}" dt="2019-07-26T14:46:20.511" v="3339" actId="20577"/>
        <pc:sldMkLst>
          <pc:docMk/>
          <pc:sldMk cId="1094842704" sldId="791"/>
        </pc:sldMkLst>
        <pc:spChg chg="mod">
          <ac:chgData name="Sanz  Porras, Jordi" userId="3b99cd08-bbae-43fa-a7a3-526c20e8d211" providerId="ADAL" clId="{5455ED99-D891-4C7C-B420-4789ECDB7EBF}" dt="2019-07-26T14:46:20.511" v="3339" actId="20577"/>
          <ac:spMkLst>
            <pc:docMk/>
            <pc:sldMk cId="1094842704" sldId="791"/>
            <ac:spMk id="2" creationId="{00000000-0000-0000-0000-000000000000}"/>
          </ac:spMkLst>
        </pc:spChg>
        <pc:spChg chg="mod">
          <ac:chgData name="Sanz  Porras, Jordi" userId="3b99cd08-bbae-43fa-a7a3-526c20e8d211" providerId="ADAL" clId="{5455ED99-D891-4C7C-B420-4789ECDB7EBF}" dt="2019-07-26T14:45:54.171" v="3295" actId="20577"/>
          <ac:spMkLst>
            <pc:docMk/>
            <pc:sldMk cId="1094842704" sldId="791"/>
            <ac:spMk id="3" creationId="{00000000-0000-0000-0000-000000000000}"/>
          </ac:spMkLst>
        </pc:spChg>
      </pc:sldChg>
      <pc:sldChg chg="modSp add">
        <pc:chgData name="Sanz  Porras, Jordi" userId="3b99cd08-bbae-43fa-a7a3-526c20e8d211" providerId="ADAL" clId="{5455ED99-D891-4C7C-B420-4789ECDB7EBF}" dt="2019-07-26T15:33:27.571" v="3418" actId="20577"/>
        <pc:sldMkLst>
          <pc:docMk/>
          <pc:sldMk cId="2026561526" sldId="792"/>
        </pc:sldMkLst>
        <pc:spChg chg="mod">
          <ac:chgData name="Sanz  Porras, Jordi" userId="3b99cd08-bbae-43fa-a7a3-526c20e8d211" providerId="ADAL" clId="{5455ED99-D891-4C7C-B420-4789ECDB7EBF}" dt="2019-07-26T15:33:27.571" v="3418" actId="20577"/>
          <ac:spMkLst>
            <pc:docMk/>
            <pc:sldMk cId="2026561526" sldId="792"/>
            <ac:spMk id="3" creationId="{00000000-0000-0000-0000-000000000000}"/>
          </ac:spMkLst>
        </pc:spChg>
      </pc:sldChg>
      <pc:sldChg chg="addSp delSp modSp add mod">
        <pc:chgData name="Sanz  Porras, Jordi" userId="3b99cd08-bbae-43fa-a7a3-526c20e8d211" providerId="ADAL" clId="{5455ED99-D891-4C7C-B420-4789ECDB7EBF}" dt="2019-07-26T14:40:37.811" v="3272" actId="207"/>
        <pc:sldMkLst>
          <pc:docMk/>
          <pc:sldMk cId="2948189322" sldId="793"/>
        </pc:sldMkLst>
        <pc:spChg chg="mod">
          <ac:chgData name="Sanz  Porras, Jordi" userId="3b99cd08-bbae-43fa-a7a3-526c20e8d211" providerId="ADAL" clId="{5455ED99-D891-4C7C-B420-4789ECDB7EBF}" dt="2019-07-26T12:41:33.333" v="1733" actId="6549"/>
          <ac:spMkLst>
            <pc:docMk/>
            <pc:sldMk cId="2948189322" sldId="793"/>
            <ac:spMk id="2" creationId="{00000000-0000-0000-0000-000000000000}"/>
          </ac:spMkLst>
        </pc:spChg>
        <pc:spChg chg="mod">
          <ac:chgData name="Sanz  Porras, Jordi" userId="3b99cd08-bbae-43fa-a7a3-526c20e8d211" providerId="ADAL" clId="{5455ED99-D891-4C7C-B420-4789ECDB7EBF}" dt="2019-07-26T14:40:37.811" v="3272" actId="207"/>
          <ac:spMkLst>
            <pc:docMk/>
            <pc:sldMk cId="2948189322" sldId="793"/>
            <ac:spMk id="3" creationId="{00000000-0000-0000-0000-000000000000}"/>
          </ac:spMkLst>
        </pc:spChg>
        <pc:spChg chg="del mod">
          <ac:chgData name="Sanz  Porras, Jordi" userId="3b99cd08-bbae-43fa-a7a3-526c20e8d211" providerId="ADAL" clId="{5455ED99-D891-4C7C-B420-4789ECDB7EBF}" dt="2019-07-26T11:33:04.531" v="1508" actId="478"/>
          <ac:spMkLst>
            <pc:docMk/>
            <pc:sldMk cId="2948189322" sldId="793"/>
            <ac:spMk id="6" creationId="{92BC6CAC-81FC-4AC9-B2C7-B8EAFAB23544}"/>
          </ac:spMkLst>
        </pc:spChg>
        <pc:graphicFrameChg chg="add mod">
          <ac:chgData name="Sanz  Porras, Jordi" userId="3b99cd08-bbae-43fa-a7a3-526c20e8d211" providerId="ADAL" clId="{5455ED99-D891-4C7C-B420-4789ECDB7EBF}" dt="2019-07-26T12:42:16.983" v="1804" actId="1076"/>
          <ac:graphicFrameMkLst>
            <pc:docMk/>
            <pc:sldMk cId="2948189322" sldId="793"/>
            <ac:graphicFrameMk id="8" creationId="{5E1D5697-7C3A-4B48-ACAC-220B2E4360A3}"/>
          </ac:graphicFrameMkLst>
        </pc:graphicFrameChg>
        <pc:picChg chg="del">
          <ac:chgData name="Sanz  Porras, Jordi" userId="3b99cd08-bbae-43fa-a7a3-526c20e8d211" providerId="ADAL" clId="{5455ED99-D891-4C7C-B420-4789ECDB7EBF}" dt="2019-07-26T11:31:59.023" v="1475" actId="478"/>
          <ac:picMkLst>
            <pc:docMk/>
            <pc:sldMk cId="2948189322" sldId="793"/>
            <ac:picMk id="5" creationId="{A6EAFEFC-BC19-42D6-9FD2-F63230A896E9}"/>
          </ac:picMkLst>
        </pc:picChg>
      </pc:sldChg>
      <pc:sldChg chg="addSp delSp modSp add">
        <pc:chgData name="Sanz  Porras, Jordi" userId="3b99cd08-bbae-43fa-a7a3-526c20e8d211" providerId="ADAL" clId="{5455ED99-D891-4C7C-B420-4789ECDB7EBF}" dt="2019-07-26T12:41:04.510" v="1730" actId="14100"/>
        <pc:sldMkLst>
          <pc:docMk/>
          <pc:sldMk cId="3568698923" sldId="794"/>
        </pc:sldMkLst>
        <pc:spChg chg="add mod">
          <ac:chgData name="Sanz  Porras, Jordi" userId="3b99cd08-bbae-43fa-a7a3-526c20e8d211" providerId="ADAL" clId="{5455ED99-D891-4C7C-B420-4789ECDB7EBF}" dt="2019-07-26T11:45:01.875" v="1726" actId="478"/>
          <ac:spMkLst>
            <pc:docMk/>
            <pc:sldMk cId="3568698923" sldId="794"/>
            <ac:spMk id="3" creationId="{FBEA98DE-BFF1-453E-A33E-0DC3ED2A184A}"/>
          </ac:spMkLst>
        </pc:spChg>
        <pc:spChg chg="mod">
          <ac:chgData name="Sanz  Porras, Jordi" userId="3b99cd08-bbae-43fa-a7a3-526c20e8d211" providerId="ADAL" clId="{5455ED99-D891-4C7C-B420-4789ECDB7EBF}" dt="2019-07-26T12:40:59.565" v="1729" actId="1076"/>
          <ac:spMkLst>
            <pc:docMk/>
            <pc:sldMk cId="3568698923" sldId="794"/>
            <ac:spMk id="5" creationId="{7AE34D35-B80E-4706-99C1-BC9D2A252304}"/>
          </ac:spMkLst>
        </pc:spChg>
        <pc:picChg chg="del">
          <ac:chgData name="Sanz  Porras, Jordi" userId="3b99cd08-bbae-43fa-a7a3-526c20e8d211" providerId="ADAL" clId="{5455ED99-D891-4C7C-B420-4789ECDB7EBF}" dt="2019-07-26T11:45:01.875" v="1726" actId="478"/>
          <ac:picMkLst>
            <pc:docMk/>
            <pc:sldMk cId="3568698923" sldId="794"/>
            <ac:picMk id="6" creationId="{841D8DCE-011A-4467-ADC9-ED4CB7F89F43}"/>
          </ac:picMkLst>
        </pc:picChg>
        <pc:picChg chg="add mod">
          <ac:chgData name="Sanz  Porras, Jordi" userId="3b99cd08-bbae-43fa-a7a3-526c20e8d211" providerId="ADAL" clId="{5455ED99-D891-4C7C-B420-4789ECDB7EBF}" dt="2019-07-26T12:41:04.510" v="1730" actId="14100"/>
          <ac:picMkLst>
            <pc:docMk/>
            <pc:sldMk cId="3568698923" sldId="794"/>
            <ac:picMk id="7" creationId="{9A77DA42-A8EE-4CEF-97A6-F299F88E7741}"/>
          </ac:picMkLst>
        </pc:picChg>
      </pc:sldChg>
      <pc:sldChg chg="addSp modSp add">
        <pc:chgData name="Sanz  Porras, Jordi" userId="3b99cd08-bbae-43fa-a7a3-526c20e8d211" providerId="ADAL" clId="{5455ED99-D891-4C7C-B420-4789ECDB7EBF}" dt="2019-07-26T14:49:50.998" v="3349" actId="14100"/>
        <pc:sldMkLst>
          <pc:docMk/>
          <pc:sldMk cId="2099724634" sldId="795"/>
        </pc:sldMkLst>
        <pc:picChg chg="add mod modCrop">
          <ac:chgData name="Sanz  Porras, Jordi" userId="3b99cd08-bbae-43fa-a7a3-526c20e8d211" providerId="ADAL" clId="{5455ED99-D891-4C7C-B420-4789ECDB7EBF}" dt="2019-07-26T14:49:50.998" v="3349" actId="14100"/>
          <ac:picMkLst>
            <pc:docMk/>
            <pc:sldMk cId="2099724634" sldId="795"/>
            <ac:picMk id="5" creationId="{93DAA8F5-952D-45B3-AAA2-745012C52201}"/>
          </ac:picMkLst>
        </pc:picChg>
      </pc:sldChg>
      <pc:sldChg chg="addSp delSp modSp add mod setBg">
        <pc:chgData name="Sanz  Porras, Jordi" userId="3b99cd08-bbae-43fa-a7a3-526c20e8d211" providerId="ADAL" clId="{5455ED99-D891-4C7C-B420-4789ECDB7EBF}" dt="2019-07-26T14:52:13.919" v="3355" actId="26606"/>
        <pc:sldMkLst>
          <pc:docMk/>
          <pc:sldMk cId="894057110" sldId="796"/>
        </pc:sldMkLst>
        <pc:spChg chg="add del">
          <ac:chgData name="Sanz  Porras, Jordi" userId="3b99cd08-bbae-43fa-a7a3-526c20e8d211" providerId="ADAL" clId="{5455ED99-D891-4C7C-B420-4789ECDB7EBF}" dt="2019-07-26T14:52:13.919" v="3355" actId="26606"/>
          <ac:spMkLst>
            <pc:docMk/>
            <pc:sldMk cId="894057110" sldId="796"/>
            <ac:spMk id="2" creationId="{94C3E6D3-F0C4-4B8C-8675-F560A8B184E5}"/>
          </ac:spMkLst>
        </pc:spChg>
        <pc:spChg chg="add del">
          <ac:chgData name="Sanz  Porras, Jordi" userId="3b99cd08-bbae-43fa-a7a3-526c20e8d211" providerId="ADAL" clId="{5455ED99-D891-4C7C-B420-4789ECDB7EBF}" dt="2019-07-26T14:52:13.919" v="3355" actId="26606"/>
          <ac:spMkLst>
            <pc:docMk/>
            <pc:sldMk cId="894057110" sldId="796"/>
            <ac:spMk id="3" creationId="{1B4555D9-9CDB-4CF5-9929-1D4B14E4445A}"/>
          </ac:spMkLst>
        </pc:spChg>
        <pc:spChg chg="mod">
          <ac:chgData name="Sanz  Porras, Jordi" userId="3b99cd08-bbae-43fa-a7a3-526c20e8d211" providerId="ADAL" clId="{5455ED99-D891-4C7C-B420-4789ECDB7EBF}" dt="2019-07-26T14:52:13.919" v="3355" actId="26606"/>
          <ac:spMkLst>
            <pc:docMk/>
            <pc:sldMk cId="894057110" sldId="796"/>
            <ac:spMk id="4" creationId="{F0FD8EF0-E64F-4D0F-A221-7EE394B56013}"/>
          </ac:spMkLst>
        </pc:spChg>
        <pc:spChg chg="add del">
          <ac:chgData name="Sanz  Porras, Jordi" userId="3b99cd08-bbae-43fa-a7a3-526c20e8d211" providerId="ADAL" clId="{5455ED99-D891-4C7C-B420-4789ECDB7EBF}" dt="2019-07-26T14:52:11.948" v="3353" actId="26606"/>
          <ac:spMkLst>
            <pc:docMk/>
            <pc:sldMk cId="894057110" sldId="796"/>
            <ac:spMk id="11" creationId="{32BC26D8-82FB-445E-AA49-62A77D7C1EE0}"/>
          </ac:spMkLst>
        </pc:spChg>
        <pc:spChg chg="add del">
          <ac:chgData name="Sanz  Porras, Jordi" userId="3b99cd08-bbae-43fa-a7a3-526c20e8d211" providerId="ADAL" clId="{5455ED99-D891-4C7C-B420-4789ECDB7EBF}" dt="2019-07-26T14:52:11.948" v="3353" actId="26606"/>
          <ac:spMkLst>
            <pc:docMk/>
            <pc:sldMk cId="894057110" sldId="796"/>
            <ac:spMk id="13" creationId="{CB44330D-EA18-4254-AA95-EB49948539B8}"/>
          </ac:spMkLst>
        </pc:spChg>
        <pc:picChg chg="add del">
          <ac:chgData name="Sanz  Porras, Jordi" userId="3b99cd08-bbae-43fa-a7a3-526c20e8d211" providerId="ADAL" clId="{5455ED99-D891-4C7C-B420-4789ECDB7EBF}" dt="2019-07-26T14:52:13.919" v="3355" actId="26606"/>
          <ac:picMkLst>
            <pc:docMk/>
            <pc:sldMk cId="894057110" sldId="796"/>
            <ac:picMk id="5" creationId="{9B2C3A02-99DE-4A31-8B16-2B5E86BB79ED}"/>
          </ac:picMkLst>
        </pc:picChg>
        <pc:picChg chg="add del">
          <ac:chgData name="Sanz  Porras, Jordi" userId="3b99cd08-bbae-43fa-a7a3-526c20e8d211" providerId="ADAL" clId="{5455ED99-D891-4C7C-B420-4789ECDB7EBF}" dt="2019-07-26T14:52:11.948" v="3353" actId="26606"/>
          <ac:picMkLst>
            <pc:docMk/>
            <pc:sldMk cId="894057110" sldId="796"/>
            <ac:picMk id="8" creationId="{9B2C3A02-99DE-4A31-8B16-2B5E86BB79ED}"/>
          </ac:picMkLst>
        </pc:picChg>
        <pc:picChg chg="add del">
          <ac:chgData name="Sanz  Porras, Jordi" userId="3b99cd08-bbae-43fa-a7a3-526c20e8d211" providerId="ADAL" clId="{5455ED99-D891-4C7C-B420-4789ECDB7EBF}" dt="2019-07-26T14:52:13.919" v="3355" actId="26606"/>
          <ac:picMkLst>
            <pc:docMk/>
            <pc:sldMk cId="894057110" sldId="796"/>
            <ac:picMk id="15" creationId="{9B2C3A02-99DE-4A31-8B16-2B5E86BB79ED}"/>
          </ac:picMkLst>
        </pc:picChg>
      </pc:sldChg>
    </pc:docChg>
  </pc:docChgLst>
  <pc:docChgLst>
    <pc:chgData name="Segura Llado, Anna" userId="S::anna.segura@ivalua.cat::f1d96f0e-9ab3-43a6-96d1-85b64ca6bf6c" providerId="AD" clId="Web-{6B7C307E-676E-5B93-DE1A-60E57C7D9133}"/>
    <pc:docChg chg="addSld delSld modSld sldOrd">
      <pc:chgData name="Segura Llado, Anna" userId="S::anna.segura@ivalua.cat::f1d96f0e-9ab3-43a6-96d1-85b64ca6bf6c" providerId="AD" clId="Web-{6B7C307E-676E-5B93-DE1A-60E57C7D9133}" dt="2019-07-09T11:47:54.405" v="128" actId="1076"/>
      <pc:docMkLst>
        <pc:docMk/>
      </pc:docMkLst>
    </pc:docChg>
  </pc:docChgLst>
  <pc:docChgLst>
    <pc:chgData name="Sanz  Porras, Jordi" userId="3b99cd08-bbae-43fa-a7a3-526c20e8d211" providerId="ADAL" clId="{5AB9D54D-FB0F-44D1-8BF8-061880DAF8F2}"/>
    <pc:docChg chg="undo custSel mod addSld delSld modSld sldOrd">
      <pc:chgData name="Sanz  Porras, Jordi" userId="3b99cd08-bbae-43fa-a7a3-526c20e8d211" providerId="ADAL" clId="{5AB9D54D-FB0F-44D1-8BF8-061880DAF8F2}" dt="2019-07-28T23:38:59.989" v="4824" actId="1076"/>
      <pc:docMkLst>
        <pc:docMk/>
      </pc:docMkLst>
      <pc:sldChg chg="addSp delSp modSp mod setBg modNotesTx">
        <pc:chgData name="Sanz  Porras, Jordi" userId="3b99cd08-bbae-43fa-a7a3-526c20e8d211" providerId="ADAL" clId="{5AB9D54D-FB0F-44D1-8BF8-061880DAF8F2}" dt="2019-07-28T22:55:48.498" v="4793" actId="1076"/>
        <pc:sldMkLst>
          <pc:docMk/>
          <pc:sldMk cId="736774625" sldId="777"/>
        </pc:sldMkLst>
        <pc:spChg chg="mod">
          <ac:chgData name="Sanz  Porras, Jordi" userId="3b99cd08-bbae-43fa-a7a3-526c20e8d211" providerId="ADAL" clId="{5AB9D54D-FB0F-44D1-8BF8-061880DAF8F2}" dt="2019-07-28T22:53:43.774" v="4786" actId="26606"/>
          <ac:spMkLst>
            <pc:docMk/>
            <pc:sldMk cId="736774625" sldId="777"/>
            <ac:spMk id="2" creationId="{00000000-0000-0000-0000-000000000000}"/>
          </ac:spMkLst>
        </pc:spChg>
        <pc:spChg chg="mod">
          <ac:chgData name="Sanz  Porras, Jordi" userId="3b99cd08-bbae-43fa-a7a3-526c20e8d211" providerId="ADAL" clId="{5AB9D54D-FB0F-44D1-8BF8-061880DAF8F2}" dt="2019-07-28T22:53:43.774" v="4786" actId="26606"/>
          <ac:spMkLst>
            <pc:docMk/>
            <pc:sldMk cId="736774625" sldId="777"/>
            <ac:spMk id="3" creationId="{00000000-0000-0000-0000-000000000000}"/>
          </ac:spMkLst>
        </pc:spChg>
        <pc:spChg chg="mod">
          <ac:chgData name="Sanz  Porras, Jordi" userId="3b99cd08-bbae-43fa-a7a3-526c20e8d211" providerId="ADAL" clId="{5AB9D54D-FB0F-44D1-8BF8-061880DAF8F2}" dt="2019-07-28T22:53:43.774" v="4786" actId="26606"/>
          <ac:spMkLst>
            <pc:docMk/>
            <pc:sldMk cId="736774625" sldId="777"/>
            <ac:spMk id="4" creationId="{53C5127D-9D77-43D3-9235-9E42C5F00D55}"/>
          </ac:spMkLst>
        </pc:spChg>
        <pc:spChg chg="add del">
          <ac:chgData name="Sanz  Porras, Jordi" userId="3b99cd08-bbae-43fa-a7a3-526c20e8d211" providerId="ADAL" clId="{5AB9D54D-FB0F-44D1-8BF8-061880DAF8F2}" dt="2019-07-28T22:53:43.774" v="4786" actId="26606"/>
          <ac:spMkLst>
            <pc:docMk/>
            <pc:sldMk cId="736774625" sldId="777"/>
            <ac:spMk id="17" creationId="{C607803A-4E99-444E-94F7-8785CDDF5849}"/>
          </ac:spMkLst>
        </pc:spChg>
        <pc:spChg chg="add del">
          <ac:chgData name="Sanz  Porras, Jordi" userId="3b99cd08-bbae-43fa-a7a3-526c20e8d211" providerId="ADAL" clId="{5AB9D54D-FB0F-44D1-8BF8-061880DAF8F2}" dt="2019-07-28T22:53:43.774" v="4786" actId="26606"/>
          <ac:spMkLst>
            <pc:docMk/>
            <pc:sldMk cId="736774625" sldId="777"/>
            <ac:spMk id="19" creationId="{2989BE6A-C309-418E-8ADD-1616A980570D}"/>
          </ac:spMkLst>
        </pc:spChg>
        <pc:picChg chg="add mod ord">
          <ac:chgData name="Sanz  Porras, Jordi" userId="3b99cd08-bbae-43fa-a7a3-526c20e8d211" providerId="ADAL" clId="{5AB9D54D-FB0F-44D1-8BF8-061880DAF8F2}" dt="2019-07-28T22:55:48.498" v="4793" actId="1076"/>
          <ac:picMkLst>
            <pc:docMk/>
            <pc:sldMk cId="736774625" sldId="777"/>
            <ac:picMk id="5" creationId="{7CAA8953-E0F4-4BAC-B4B5-F27218BAA386}"/>
          </ac:picMkLst>
        </pc:picChg>
        <pc:picChg chg="mod ord">
          <ac:chgData name="Sanz  Porras, Jordi" userId="3b99cd08-bbae-43fa-a7a3-526c20e8d211" providerId="ADAL" clId="{5AB9D54D-FB0F-44D1-8BF8-061880DAF8F2}" dt="2019-07-28T22:53:43.774" v="4786" actId="26606"/>
          <ac:picMkLst>
            <pc:docMk/>
            <pc:sldMk cId="736774625" sldId="777"/>
            <ac:picMk id="12" creationId="{00000000-0000-0000-0000-000000000000}"/>
          </ac:picMkLst>
        </pc:picChg>
      </pc:sldChg>
      <pc:sldChg chg="modSp">
        <pc:chgData name="Sanz  Porras, Jordi" userId="3b99cd08-bbae-43fa-a7a3-526c20e8d211" providerId="ADAL" clId="{5AB9D54D-FB0F-44D1-8BF8-061880DAF8F2}" dt="2019-07-28T22:37:25.129" v="4758" actId="1076"/>
        <pc:sldMkLst>
          <pc:docMk/>
          <pc:sldMk cId="2497624905" sldId="782"/>
        </pc:sldMkLst>
        <pc:picChg chg="mod">
          <ac:chgData name="Sanz  Porras, Jordi" userId="3b99cd08-bbae-43fa-a7a3-526c20e8d211" providerId="ADAL" clId="{5AB9D54D-FB0F-44D1-8BF8-061880DAF8F2}" dt="2019-07-28T22:37:25.129" v="4758" actId="1076"/>
          <ac:picMkLst>
            <pc:docMk/>
            <pc:sldMk cId="2497624905" sldId="782"/>
            <ac:picMk id="6" creationId="{3CC3084C-BA7F-4747-A529-672E6093DE89}"/>
          </ac:picMkLst>
        </pc:picChg>
      </pc:sldChg>
      <pc:sldChg chg="modSp">
        <pc:chgData name="Sanz  Porras, Jordi" userId="3b99cd08-bbae-43fa-a7a3-526c20e8d211" providerId="ADAL" clId="{5AB9D54D-FB0F-44D1-8BF8-061880DAF8F2}" dt="2019-07-28T22:38:42.601" v="4771" actId="14100"/>
        <pc:sldMkLst>
          <pc:docMk/>
          <pc:sldMk cId="1723748102" sldId="784"/>
        </pc:sldMkLst>
        <pc:spChg chg="mod">
          <ac:chgData name="Sanz  Porras, Jordi" userId="3b99cd08-bbae-43fa-a7a3-526c20e8d211" providerId="ADAL" clId="{5AB9D54D-FB0F-44D1-8BF8-061880DAF8F2}" dt="2019-07-28T22:38:42.601" v="4771" actId="14100"/>
          <ac:spMkLst>
            <pc:docMk/>
            <pc:sldMk cId="1723748102" sldId="784"/>
            <ac:spMk id="5" creationId="{7AE34D35-B80E-4706-99C1-BC9D2A252304}"/>
          </ac:spMkLst>
        </pc:spChg>
      </pc:sldChg>
      <pc:sldChg chg="modSp">
        <pc:chgData name="Sanz  Porras, Jordi" userId="3b99cd08-bbae-43fa-a7a3-526c20e8d211" providerId="ADAL" clId="{5AB9D54D-FB0F-44D1-8BF8-061880DAF8F2}" dt="2019-07-28T22:38:17.842" v="4767" actId="14100"/>
        <pc:sldMkLst>
          <pc:docMk/>
          <pc:sldMk cId="561144294" sldId="789"/>
        </pc:sldMkLst>
        <pc:spChg chg="mod">
          <ac:chgData name="Sanz  Porras, Jordi" userId="3b99cd08-bbae-43fa-a7a3-526c20e8d211" providerId="ADAL" clId="{5AB9D54D-FB0F-44D1-8BF8-061880DAF8F2}" dt="2019-07-28T22:38:17.842" v="4767" actId="14100"/>
          <ac:spMkLst>
            <pc:docMk/>
            <pc:sldMk cId="561144294" sldId="789"/>
            <ac:spMk id="2" creationId="{00000000-0000-0000-0000-000000000000}"/>
          </ac:spMkLst>
        </pc:spChg>
        <pc:spChg chg="mod">
          <ac:chgData name="Sanz  Porras, Jordi" userId="3b99cd08-bbae-43fa-a7a3-526c20e8d211" providerId="ADAL" clId="{5AB9D54D-FB0F-44D1-8BF8-061880DAF8F2}" dt="2019-07-28T22:38:05.473" v="4766" actId="20577"/>
          <ac:spMkLst>
            <pc:docMk/>
            <pc:sldMk cId="561144294" sldId="789"/>
            <ac:spMk id="3" creationId="{00000000-0000-0000-0000-000000000000}"/>
          </ac:spMkLst>
        </pc:spChg>
      </pc:sldChg>
      <pc:sldChg chg="modSp">
        <pc:chgData name="Sanz  Porras, Jordi" userId="3b99cd08-bbae-43fa-a7a3-526c20e8d211" providerId="ADAL" clId="{5AB9D54D-FB0F-44D1-8BF8-061880DAF8F2}" dt="2019-07-28T22:36:30.570" v="4756" actId="1076"/>
        <pc:sldMkLst>
          <pc:docMk/>
          <pc:sldMk cId="274048296" sldId="790"/>
        </pc:sldMkLst>
        <pc:picChg chg="mod">
          <ac:chgData name="Sanz  Porras, Jordi" userId="3b99cd08-bbae-43fa-a7a3-526c20e8d211" providerId="ADAL" clId="{5AB9D54D-FB0F-44D1-8BF8-061880DAF8F2}" dt="2019-07-28T22:36:30.570" v="4756" actId="1076"/>
          <ac:picMkLst>
            <pc:docMk/>
            <pc:sldMk cId="274048296" sldId="790"/>
            <ac:picMk id="6" creationId="{F447B6EA-99FA-4668-96D6-60CD1A793B4F}"/>
          </ac:picMkLst>
        </pc:picChg>
      </pc:sldChg>
      <pc:sldChg chg="modSp">
        <pc:chgData name="Sanz  Porras, Jordi" userId="3b99cd08-bbae-43fa-a7a3-526c20e8d211" providerId="ADAL" clId="{5AB9D54D-FB0F-44D1-8BF8-061880DAF8F2}" dt="2019-07-28T00:22:50.402" v="3330" actId="20577"/>
        <pc:sldMkLst>
          <pc:docMk/>
          <pc:sldMk cId="1094842704" sldId="791"/>
        </pc:sldMkLst>
        <pc:spChg chg="mod">
          <ac:chgData name="Sanz  Porras, Jordi" userId="3b99cd08-bbae-43fa-a7a3-526c20e8d211" providerId="ADAL" clId="{5AB9D54D-FB0F-44D1-8BF8-061880DAF8F2}" dt="2019-07-28T00:22:50.402" v="3330" actId="20577"/>
          <ac:spMkLst>
            <pc:docMk/>
            <pc:sldMk cId="1094842704" sldId="791"/>
            <ac:spMk id="3" creationId="{00000000-0000-0000-0000-000000000000}"/>
          </ac:spMkLst>
        </pc:spChg>
      </pc:sldChg>
      <pc:sldChg chg="addSp delSp modSp">
        <pc:chgData name="Sanz  Porras, Jordi" userId="3b99cd08-bbae-43fa-a7a3-526c20e8d211" providerId="ADAL" clId="{5AB9D54D-FB0F-44D1-8BF8-061880DAF8F2}" dt="2019-07-28T23:38:59.989" v="4824" actId="1076"/>
        <pc:sldMkLst>
          <pc:docMk/>
          <pc:sldMk cId="2026561526" sldId="792"/>
        </pc:sldMkLst>
        <pc:spChg chg="mod">
          <ac:chgData name="Sanz  Porras, Jordi" userId="3b99cd08-bbae-43fa-a7a3-526c20e8d211" providerId="ADAL" clId="{5AB9D54D-FB0F-44D1-8BF8-061880DAF8F2}" dt="2019-07-28T23:33:19.345" v="4815" actId="122"/>
          <ac:spMkLst>
            <pc:docMk/>
            <pc:sldMk cId="2026561526" sldId="792"/>
            <ac:spMk id="2" creationId="{00000000-0000-0000-0000-000000000000}"/>
          </ac:spMkLst>
        </pc:spChg>
        <pc:spChg chg="mod">
          <ac:chgData name="Sanz  Porras, Jordi" userId="3b99cd08-bbae-43fa-a7a3-526c20e8d211" providerId="ADAL" clId="{5AB9D54D-FB0F-44D1-8BF8-061880DAF8F2}" dt="2019-07-28T23:18:54.518" v="4812" actId="14100"/>
          <ac:spMkLst>
            <pc:docMk/>
            <pc:sldMk cId="2026561526" sldId="792"/>
            <ac:spMk id="3" creationId="{00000000-0000-0000-0000-000000000000}"/>
          </ac:spMkLst>
        </pc:spChg>
        <pc:picChg chg="add del mod">
          <ac:chgData name="Sanz  Porras, Jordi" userId="3b99cd08-bbae-43fa-a7a3-526c20e8d211" providerId="ADAL" clId="{5AB9D54D-FB0F-44D1-8BF8-061880DAF8F2}" dt="2019-07-28T23:38:37.932" v="4818" actId="478"/>
          <ac:picMkLst>
            <pc:docMk/>
            <pc:sldMk cId="2026561526" sldId="792"/>
            <ac:picMk id="5" creationId="{1A7576E3-F9CF-47A3-BBD4-0B68AE34716F}"/>
          </ac:picMkLst>
        </pc:picChg>
        <pc:picChg chg="add del mod">
          <ac:chgData name="Sanz  Porras, Jordi" userId="3b99cd08-bbae-43fa-a7a3-526c20e8d211" providerId="ADAL" clId="{5AB9D54D-FB0F-44D1-8BF8-061880DAF8F2}" dt="2019-07-28T00:28:27.719" v="3369" actId="478"/>
          <ac:picMkLst>
            <pc:docMk/>
            <pc:sldMk cId="2026561526" sldId="792"/>
            <ac:picMk id="6" creationId="{0DD86ACA-CD20-4CF2-8B94-62067121191A}"/>
          </ac:picMkLst>
        </pc:picChg>
        <pc:picChg chg="add mod">
          <ac:chgData name="Sanz  Porras, Jordi" userId="3b99cd08-bbae-43fa-a7a3-526c20e8d211" providerId="ADAL" clId="{5AB9D54D-FB0F-44D1-8BF8-061880DAF8F2}" dt="2019-07-28T23:38:59.989" v="4824" actId="1076"/>
          <ac:picMkLst>
            <pc:docMk/>
            <pc:sldMk cId="2026561526" sldId="792"/>
            <ac:picMk id="6" creationId="{F9388858-547F-4BB7-84B1-6601E99C9A7D}"/>
          </ac:picMkLst>
        </pc:picChg>
        <pc:picChg chg="add del mod">
          <ac:chgData name="Sanz  Porras, Jordi" userId="3b99cd08-bbae-43fa-a7a3-526c20e8d211" providerId="ADAL" clId="{5AB9D54D-FB0F-44D1-8BF8-061880DAF8F2}" dt="2019-07-28T00:28:28.592" v="3370" actId="478"/>
          <ac:picMkLst>
            <pc:docMk/>
            <pc:sldMk cId="2026561526" sldId="792"/>
            <ac:picMk id="7" creationId="{A3124F1D-F2EE-45B4-8953-4053E1673706}"/>
          </ac:picMkLst>
        </pc:picChg>
        <pc:picChg chg="add del mod">
          <ac:chgData name="Sanz  Porras, Jordi" userId="3b99cd08-bbae-43fa-a7a3-526c20e8d211" providerId="ADAL" clId="{5AB9D54D-FB0F-44D1-8BF8-061880DAF8F2}" dt="2019-07-28T00:28:26.892" v="3368" actId="478"/>
          <ac:picMkLst>
            <pc:docMk/>
            <pc:sldMk cId="2026561526" sldId="792"/>
            <ac:picMk id="9" creationId="{D66CF901-B4CC-4C6E-8ECC-E9672AE692CD}"/>
          </ac:picMkLst>
        </pc:picChg>
      </pc:sldChg>
      <pc:sldChg chg="modSp">
        <pc:chgData name="Sanz  Porras, Jordi" userId="3b99cd08-bbae-43fa-a7a3-526c20e8d211" providerId="ADAL" clId="{5AB9D54D-FB0F-44D1-8BF8-061880DAF8F2}" dt="2019-07-28T22:38:56.402" v="4773" actId="1076"/>
        <pc:sldMkLst>
          <pc:docMk/>
          <pc:sldMk cId="2948189322" sldId="793"/>
        </pc:sldMkLst>
        <pc:spChg chg="mod">
          <ac:chgData name="Sanz  Porras, Jordi" userId="3b99cd08-bbae-43fa-a7a3-526c20e8d211" providerId="ADAL" clId="{5AB9D54D-FB0F-44D1-8BF8-061880DAF8F2}" dt="2019-07-28T22:38:56.402" v="4773" actId="1076"/>
          <ac:spMkLst>
            <pc:docMk/>
            <pc:sldMk cId="2948189322" sldId="793"/>
            <ac:spMk id="2" creationId="{00000000-0000-0000-0000-000000000000}"/>
          </ac:spMkLst>
        </pc:spChg>
        <pc:graphicFrameChg chg="mod">
          <ac:chgData name="Sanz  Porras, Jordi" userId="3b99cd08-bbae-43fa-a7a3-526c20e8d211" providerId="ADAL" clId="{5AB9D54D-FB0F-44D1-8BF8-061880DAF8F2}" dt="2019-07-28T22:38:51.664" v="4772"/>
          <ac:graphicFrameMkLst>
            <pc:docMk/>
            <pc:sldMk cId="2948189322" sldId="793"/>
            <ac:graphicFrameMk id="8" creationId="{5E1D5697-7C3A-4B48-ACAC-220B2E4360A3}"/>
          </ac:graphicFrameMkLst>
        </pc:graphicFrameChg>
      </pc:sldChg>
      <pc:sldChg chg="modSp">
        <pc:chgData name="Sanz  Porras, Jordi" userId="3b99cd08-bbae-43fa-a7a3-526c20e8d211" providerId="ADAL" clId="{5AB9D54D-FB0F-44D1-8BF8-061880DAF8F2}" dt="2019-07-28T22:38:36.617" v="4770" actId="1076"/>
        <pc:sldMkLst>
          <pc:docMk/>
          <pc:sldMk cId="3568698923" sldId="794"/>
        </pc:sldMkLst>
        <pc:spChg chg="mod">
          <ac:chgData name="Sanz  Porras, Jordi" userId="3b99cd08-bbae-43fa-a7a3-526c20e8d211" providerId="ADAL" clId="{5AB9D54D-FB0F-44D1-8BF8-061880DAF8F2}" dt="2019-07-28T22:38:36.617" v="4770" actId="1076"/>
          <ac:spMkLst>
            <pc:docMk/>
            <pc:sldMk cId="3568698923" sldId="794"/>
            <ac:spMk id="5" creationId="{7AE34D35-B80E-4706-99C1-BC9D2A252304}"/>
          </ac:spMkLst>
        </pc:spChg>
      </pc:sldChg>
      <pc:sldChg chg="ord modTransition">
        <pc:chgData name="Sanz  Porras, Jordi" userId="3b99cd08-bbae-43fa-a7a3-526c20e8d211" providerId="ADAL" clId="{5AB9D54D-FB0F-44D1-8BF8-061880DAF8F2}" dt="2019-07-28T21:47:45.134" v="3491"/>
        <pc:sldMkLst>
          <pc:docMk/>
          <pc:sldMk cId="2099724634" sldId="795"/>
        </pc:sldMkLst>
      </pc:sldChg>
      <pc:sldChg chg="addSp modSp add">
        <pc:chgData name="Sanz  Porras, Jordi" userId="3b99cd08-bbae-43fa-a7a3-526c20e8d211" providerId="ADAL" clId="{5AB9D54D-FB0F-44D1-8BF8-061880DAF8F2}" dt="2019-07-27T22:19:04.463" v="1923" actId="207"/>
        <pc:sldMkLst>
          <pc:docMk/>
          <pc:sldMk cId="1738548783" sldId="797"/>
        </pc:sldMkLst>
        <pc:spChg chg="mod">
          <ac:chgData name="Sanz  Porras, Jordi" userId="3b99cd08-bbae-43fa-a7a3-526c20e8d211" providerId="ADAL" clId="{5AB9D54D-FB0F-44D1-8BF8-061880DAF8F2}" dt="2019-07-27T22:16:53.283" v="1881" actId="1076"/>
          <ac:spMkLst>
            <pc:docMk/>
            <pc:sldMk cId="1738548783" sldId="797"/>
            <ac:spMk id="2" creationId="{00000000-0000-0000-0000-000000000000}"/>
          </ac:spMkLst>
        </pc:spChg>
        <pc:spChg chg="mod">
          <ac:chgData name="Sanz  Porras, Jordi" userId="3b99cd08-bbae-43fa-a7a3-526c20e8d211" providerId="ADAL" clId="{5AB9D54D-FB0F-44D1-8BF8-061880DAF8F2}" dt="2019-07-27T22:19:04.463" v="1923" actId="207"/>
          <ac:spMkLst>
            <pc:docMk/>
            <pc:sldMk cId="1738548783" sldId="797"/>
            <ac:spMk id="3" creationId="{00000000-0000-0000-0000-000000000000}"/>
          </ac:spMkLst>
        </pc:spChg>
        <pc:picChg chg="add mod modCrop">
          <ac:chgData name="Sanz  Porras, Jordi" userId="3b99cd08-bbae-43fa-a7a3-526c20e8d211" providerId="ADAL" clId="{5AB9D54D-FB0F-44D1-8BF8-061880DAF8F2}" dt="2019-07-27T22:17:01.613" v="1883" actId="1076"/>
          <ac:picMkLst>
            <pc:docMk/>
            <pc:sldMk cId="1738548783" sldId="797"/>
            <ac:picMk id="6" creationId="{C1594E51-FFDB-4E49-AF4C-634B1D427193}"/>
          </ac:picMkLst>
        </pc:picChg>
      </pc:sldChg>
      <pc:sldChg chg="add del setBg">
        <pc:chgData name="Sanz  Porras, Jordi" userId="3b99cd08-bbae-43fa-a7a3-526c20e8d211" providerId="ADAL" clId="{5AB9D54D-FB0F-44D1-8BF8-061880DAF8F2}" dt="2019-07-27T23:14:21.976" v="3151"/>
        <pc:sldMkLst>
          <pc:docMk/>
          <pc:sldMk cId="3337091161" sldId="798"/>
        </pc:sldMkLst>
      </pc:sldChg>
      <pc:sldChg chg="modSp">
        <pc:chgData name="Sanz  Porras, Jordi" userId="3b99cd08-bbae-43fa-a7a3-526c20e8d211" providerId="ADAL" clId="{5AB9D54D-FB0F-44D1-8BF8-061880DAF8F2}" dt="2019-07-28T00:31:30.038" v="3488" actId="20577"/>
        <pc:sldMkLst>
          <pc:docMk/>
          <pc:sldMk cId="3912217781" sldId="798"/>
        </pc:sldMkLst>
        <pc:spChg chg="mod">
          <ac:chgData name="Sanz  Porras, Jordi" userId="3b99cd08-bbae-43fa-a7a3-526c20e8d211" providerId="ADAL" clId="{5AB9D54D-FB0F-44D1-8BF8-061880DAF8F2}" dt="2019-07-28T00:31:30.038" v="3488" actId="20577"/>
          <ac:spMkLst>
            <pc:docMk/>
            <pc:sldMk cId="3912217781" sldId="798"/>
            <ac:spMk id="2" creationId="{D6671E13-2EF5-4C68-9958-5D6BD373750F}"/>
          </ac:spMkLst>
        </pc:spChg>
      </pc:sldChg>
      <pc:sldChg chg="addSp delSp modSp add modNotesTx">
        <pc:chgData name="Sanz  Porras, Jordi" userId="3b99cd08-bbae-43fa-a7a3-526c20e8d211" providerId="ADAL" clId="{5AB9D54D-FB0F-44D1-8BF8-061880DAF8F2}" dt="2019-07-28T00:30:09.046" v="3486" actId="6549"/>
        <pc:sldMkLst>
          <pc:docMk/>
          <pc:sldMk cId="3023640292" sldId="799"/>
        </pc:sldMkLst>
        <pc:spChg chg="del">
          <ac:chgData name="Sanz  Porras, Jordi" userId="3b99cd08-bbae-43fa-a7a3-526c20e8d211" providerId="ADAL" clId="{5AB9D54D-FB0F-44D1-8BF8-061880DAF8F2}" dt="2019-07-27T23:21:16.385" v="3260" actId="478"/>
          <ac:spMkLst>
            <pc:docMk/>
            <pc:sldMk cId="3023640292" sldId="799"/>
            <ac:spMk id="2" creationId="{00EB6B61-815E-4488-9936-9D20CDCB95D5}"/>
          </ac:spMkLst>
        </pc:spChg>
        <pc:spChg chg="del">
          <ac:chgData name="Sanz  Porras, Jordi" userId="3b99cd08-bbae-43fa-a7a3-526c20e8d211" providerId="ADAL" clId="{5AB9D54D-FB0F-44D1-8BF8-061880DAF8F2}" dt="2019-07-27T23:21:18.716" v="3261" actId="478"/>
          <ac:spMkLst>
            <pc:docMk/>
            <pc:sldMk cId="3023640292" sldId="799"/>
            <ac:spMk id="3" creationId="{81E182A7-D27E-4185-8C8D-425E5B14FD6F}"/>
          </ac:spMkLst>
        </pc:spChg>
        <pc:spChg chg="add mod">
          <ac:chgData name="Sanz  Porras, Jordi" userId="3b99cd08-bbae-43fa-a7a3-526c20e8d211" providerId="ADAL" clId="{5AB9D54D-FB0F-44D1-8BF8-061880DAF8F2}" dt="2019-07-27T23:20:36.689" v="3217" actId="20577"/>
          <ac:spMkLst>
            <pc:docMk/>
            <pc:sldMk cId="3023640292" sldId="799"/>
            <ac:spMk id="9" creationId="{B086F3D6-C380-40C4-BB25-E67F25275C3D}"/>
          </ac:spMkLst>
        </pc:spChg>
        <pc:picChg chg="add del mod">
          <ac:chgData name="Sanz  Porras, Jordi" userId="3b99cd08-bbae-43fa-a7a3-526c20e8d211" providerId="ADAL" clId="{5AB9D54D-FB0F-44D1-8BF8-061880DAF8F2}" dt="2019-07-27T23:18:39.004" v="3165"/>
          <ac:picMkLst>
            <pc:docMk/>
            <pc:sldMk cId="3023640292" sldId="799"/>
            <ac:picMk id="6" creationId="{36A33B10-7868-4631-A06C-10CA676941C2}"/>
          </ac:picMkLst>
        </pc:picChg>
        <pc:picChg chg="add mod">
          <ac:chgData name="Sanz  Porras, Jordi" userId="3b99cd08-bbae-43fa-a7a3-526c20e8d211" providerId="ADAL" clId="{5AB9D54D-FB0F-44D1-8BF8-061880DAF8F2}" dt="2019-07-27T23:20:19.846" v="3209" actId="1076"/>
          <ac:picMkLst>
            <pc:docMk/>
            <pc:sldMk cId="3023640292" sldId="799"/>
            <ac:picMk id="8" creationId="{4AD1BE79-B191-4081-BA8B-EB7BF4BE7C57}"/>
          </ac:picMkLst>
        </pc:picChg>
        <pc:picChg chg="add mod">
          <ac:chgData name="Sanz  Porras, Jordi" userId="3b99cd08-bbae-43fa-a7a3-526c20e8d211" providerId="ADAL" clId="{5AB9D54D-FB0F-44D1-8BF8-061880DAF8F2}" dt="2019-07-27T23:55:02.196" v="3274" actId="1076"/>
          <ac:picMkLst>
            <pc:docMk/>
            <pc:sldMk cId="3023640292" sldId="799"/>
            <ac:picMk id="10" creationId="{353CDE65-98E9-419A-B647-C4941E68C55F}"/>
          </ac:picMkLst>
        </pc:picChg>
        <pc:picChg chg="add del mod">
          <ac:chgData name="Sanz  Porras, Jordi" userId="3b99cd08-bbae-43fa-a7a3-526c20e8d211" providerId="ADAL" clId="{5AB9D54D-FB0F-44D1-8BF8-061880DAF8F2}" dt="2019-07-27T23:48:43.748" v="3267" actId="478"/>
          <ac:picMkLst>
            <pc:docMk/>
            <pc:sldMk cId="3023640292" sldId="799"/>
            <ac:picMk id="11" creationId="{7735C5D1-376D-4E2E-91DE-DD1BF1C213D5}"/>
          </ac:picMkLst>
        </pc:picChg>
        <pc:picChg chg="add mod">
          <ac:chgData name="Sanz  Porras, Jordi" userId="3b99cd08-bbae-43fa-a7a3-526c20e8d211" providerId="ADAL" clId="{5AB9D54D-FB0F-44D1-8BF8-061880DAF8F2}" dt="2019-07-27T23:55:03.943" v="3275" actId="1076"/>
          <ac:picMkLst>
            <pc:docMk/>
            <pc:sldMk cId="3023640292" sldId="799"/>
            <ac:picMk id="12" creationId="{5E7683D7-3E5E-4766-A896-600AF0537B04}"/>
          </ac:picMkLst>
        </pc:picChg>
      </pc:sldChg>
      <pc:sldChg chg="addSp delSp modSp add">
        <pc:chgData name="Sanz  Porras, Jordi" userId="3b99cd08-bbae-43fa-a7a3-526c20e8d211" providerId="ADAL" clId="{5AB9D54D-FB0F-44D1-8BF8-061880DAF8F2}" dt="2019-07-28T22:30:52.177" v="4679" actId="1076"/>
        <pc:sldMkLst>
          <pc:docMk/>
          <pc:sldMk cId="436234545" sldId="800"/>
        </pc:sldMkLst>
        <pc:spChg chg="del">
          <ac:chgData name="Sanz  Porras, Jordi" userId="3b99cd08-bbae-43fa-a7a3-526c20e8d211" providerId="ADAL" clId="{5AB9D54D-FB0F-44D1-8BF8-061880DAF8F2}" dt="2019-07-27T23:21:11.331" v="3258" actId="478"/>
          <ac:spMkLst>
            <pc:docMk/>
            <pc:sldMk cId="436234545" sldId="800"/>
            <ac:spMk id="2" creationId="{00EB6B61-815E-4488-9936-9D20CDCB95D5}"/>
          </ac:spMkLst>
        </pc:spChg>
        <pc:spChg chg="del">
          <ac:chgData name="Sanz  Porras, Jordi" userId="3b99cd08-bbae-43fa-a7a3-526c20e8d211" providerId="ADAL" clId="{5AB9D54D-FB0F-44D1-8BF8-061880DAF8F2}" dt="2019-07-27T23:21:13.125" v="3259" actId="478"/>
          <ac:spMkLst>
            <pc:docMk/>
            <pc:sldMk cId="436234545" sldId="800"/>
            <ac:spMk id="3" creationId="{81E182A7-D27E-4185-8C8D-425E5B14FD6F}"/>
          </ac:spMkLst>
        </pc:spChg>
        <pc:spChg chg="mod">
          <ac:chgData name="Sanz  Porras, Jordi" userId="3b99cd08-bbae-43fa-a7a3-526c20e8d211" providerId="ADAL" clId="{5AB9D54D-FB0F-44D1-8BF8-061880DAF8F2}" dt="2019-07-27T23:21:06.542" v="3257" actId="20577"/>
          <ac:spMkLst>
            <pc:docMk/>
            <pc:sldMk cId="436234545" sldId="800"/>
            <ac:spMk id="9" creationId="{B086F3D6-C380-40C4-BB25-E67F25275C3D}"/>
          </ac:spMkLst>
        </pc:spChg>
        <pc:picChg chg="add mod">
          <ac:chgData name="Sanz  Porras, Jordi" userId="3b99cd08-bbae-43fa-a7a3-526c20e8d211" providerId="ADAL" clId="{5AB9D54D-FB0F-44D1-8BF8-061880DAF8F2}" dt="2019-07-28T22:30:52.177" v="4679" actId="1076"/>
          <ac:picMkLst>
            <pc:docMk/>
            <pc:sldMk cId="436234545" sldId="800"/>
            <ac:picMk id="2" creationId="{5BC86F65-AFAC-43E5-A93C-69E4B11C838D}"/>
          </ac:picMkLst>
        </pc:picChg>
        <pc:picChg chg="add del mod">
          <ac:chgData name="Sanz  Porras, Jordi" userId="3b99cd08-bbae-43fa-a7a3-526c20e8d211" providerId="ADAL" clId="{5AB9D54D-FB0F-44D1-8BF8-061880DAF8F2}" dt="2019-07-28T00:07:49.161" v="3280" actId="478"/>
          <ac:picMkLst>
            <pc:docMk/>
            <pc:sldMk cId="436234545" sldId="800"/>
            <ac:picMk id="5" creationId="{7BB20339-A195-4202-95D2-5E190BDC7B8A}"/>
          </ac:picMkLst>
        </pc:picChg>
        <pc:picChg chg="add mod">
          <ac:chgData name="Sanz  Porras, Jordi" userId="3b99cd08-bbae-43fa-a7a3-526c20e8d211" providerId="ADAL" clId="{5AB9D54D-FB0F-44D1-8BF8-061880DAF8F2}" dt="2019-07-28T22:29:58.513" v="4673" actId="14100"/>
          <ac:picMkLst>
            <pc:docMk/>
            <pc:sldMk cId="436234545" sldId="800"/>
            <ac:picMk id="6" creationId="{F3F26FCF-74D4-4107-8F70-392C85F8911E}"/>
          </ac:picMkLst>
        </pc:picChg>
      </pc:sldChg>
      <pc:sldChg chg="addSp delSp add del">
        <pc:chgData name="Sanz  Porras, Jordi" userId="3b99cd08-bbae-43fa-a7a3-526c20e8d211" providerId="ADAL" clId="{5AB9D54D-FB0F-44D1-8BF8-061880DAF8F2}" dt="2019-07-28T00:15:10.381" v="3286" actId="2696"/>
        <pc:sldMkLst>
          <pc:docMk/>
          <pc:sldMk cId="914234077" sldId="801"/>
        </pc:sldMkLst>
        <pc:picChg chg="add del">
          <ac:chgData name="Sanz  Porras, Jordi" userId="3b99cd08-bbae-43fa-a7a3-526c20e8d211" providerId="ADAL" clId="{5AB9D54D-FB0F-44D1-8BF8-061880DAF8F2}" dt="2019-07-28T00:15:04.031" v="3285"/>
          <ac:picMkLst>
            <pc:docMk/>
            <pc:sldMk cId="914234077" sldId="801"/>
            <ac:picMk id="5" creationId="{D94828A9-8DA7-49D1-AC6F-8E75C54E8612}"/>
          </ac:picMkLst>
        </pc:picChg>
      </pc:sldChg>
      <pc:sldChg chg="addSp delSp modSp add">
        <pc:chgData name="Sanz  Porras, Jordi" userId="3b99cd08-bbae-43fa-a7a3-526c20e8d211" providerId="ADAL" clId="{5AB9D54D-FB0F-44D1-8BF8-061880DAF8F2}" dt="2019-07-28T00:15:58.452" v="3315" actId="1076"/>
        <pc:sldMkLst>
          <pc:docMk/>
          <pc:sldMk cId="3273722956" sldId="801"/>
        </pc:sldMkLst>
        <pc:spChg chg="mod">
          <ac:chgData name="Sanz  Porras, Jordi" userId="3b99cd08-bbae-43fa-a7a3-526c20e8d211" providerId="ADAL" clId="{5AB9D54D-FB0F-44D1-8BF8-061880DAF8F2}" dt="2019-07-28T00:15:46.081" v="3313" actId="20577"/>
          <ac:spMkLst>
            <pc:docMk/>
            <pc:sldMk cId="3273722956" sldId="801"/>
            <ac:spMk id="9" creationId="{B086F3D6-C380-40C4-BB25-E67F25275C3D}"/>
          </ac:spMkLst>
        </pc:spChg>
        <pc:picChg chg="add mod">
          <ac:chgData name="Sanz  Porras, Jordi" userId="3b99cd08-bbae-43fa-a7a3-526c20e8d211" providerId="ADAL" clId="{5AB9D54D-FB0F-44D1-8BF8-061880DAF8F2}" dt="2019-07-28T00:15:58.452" v="3315" actId="1076"/>
          <ac:picMkLst>
            <pc:docMk/>
            <pc:sldMk cId="3273722956" sldId="801"/>
            <ac:picMk id="2" creationId="{1E27116B-EC03-426F-8F2B-D2855FD4C1A6}"/>
          </ac:picMkLst>
        </pc:picChg>
        <pc:picChg chg="del">
          <ac:chgData name="Sanz  Porras, Jordi" userId="3b99cd08-bbae-43fa-a7a3-526c20e8d211" providerId="ADAL" clId="{5AB9D54D-FB0F-44D1-8BF8-061880DAF8F2}" dt="2019-07-28T00:15:17.401" v="3288" actId="478"/>
          <ac:picMkLst>
            <pc:docMk/>
            <pc:sldMk cId="3273722956" sldId="801"/>
            <ac:picMk id="6" creationId="{F3F26FCF-74D4-4107-8F70-392C85F8911E}"/>
          </ac:picMkLst>
        </pc:picChg>
      </pc:sldChg>
      <pc:sldChg chg="add">
        <pc:chgData name="Sanz  Porras, Jordi" userId="3b99cd08-bbae-43fa-a7a3-526c20e8d211" providerId="ADAL" clId="{5AB9D54D-FB0F-44D1-8BF8-061880DAF8F2}" dt="2019-07-28T00:28:03.211" v="3367"/>
        <pc:sldMkLst>
          <pc:docMk/>
          <pc:sldMk cId="1591004693" sldId="802"/>
        </pc:sldMkLst>
      </pc:sldChg>
      <pc:sldChg chg="modSp add ord">
        <pc:chgData name="Sanz  Porras, Jordi" userId="3b99cd08-bbae-43fa-a7a3-526c20e8d211" providerId="ADAL" clId="{5AB9D54D-FB0F-44D1-8BF8-061880DAF8F2}" dt="2019-07-28T22:11:50.314" v="4014" actId="14100"/>
        <pc:sldMkLst>
          <pc:docMk/>
          <pc:sldMk cId="213073834" sldId="803"/>
        </pc:sldMkLst>
        <pc:spChg chg="mod">
          <ac:chgData name="Sanz  Porras, Jordi" userId="3b99cd08-bbae-43fa-a7a3-526c20e8d211" providerId="ADAL" clId="{5AB9D54D-FB0F-44D1-8BF8-061880DAF8F2}" dt="2019-07-28T22:11:40.865" v="4011" actId="1076"/>
          <ac:spMkLst>
            <pc:docMk/>
            <pc:sldMk cId="213073834" sldId="803"/>
            <ac:spMk id="2" creationId="{00000000-0000-0000-0000-000000000000}"/>
          </ac:spMkLst>
        </pc:spChg>
        <pc:spChg chg="mod">
          <ac:chgData name="Sanz  Porras, Jordi" userId="3b99cd08-bbae-43fa-a7a3-526c20e8d211" providerId="ADAL" clId="{5AB9D54D-FB0F-44D1-8BF8-061880DAF8F2}" dt="2019-07-28T22:11:50.314" v="4014" actId="14100"/>
          <ac:spMkLst>
            <pc:docMk/>
            <pc:sldMk cId="213073834" sldId="803"/>
            <ac:spMk id="3" creationId="{00000000-0000-0000-0000-000000000000}"/>
          </ac:spMkLst>
        </pc:spChg>
      </pc:sldChg>
      <pc:sldChg chg="modSp add">
        <pc:chgData name="Sanz  Porras, Jordi" userId="3b99cd08-bbae-43fa-a7a3-526c20e8d211" providerId="ADAL" clId="{5AB9D54D-FB0F-44D1-8BF8-061880DAF8F2}" dt="2019-07-28T22:57:19.321" v="4796" actId="1076"/>
        <pc:sldMkLst>
          <pc:docMk/>
          <pc:sldMk cId="1912322363" sldId="804"/>
        </pc:sldMkLst>
        <pc:spChg chg="mod">
          <ac:chgData name="Sanz  Porras, Jordi" userId="3b99cd08-bbae-43fa-a7a3-526c20e8d211" providerId="ADAL" clId="{5AB9D54D-FB0F-44D1-8BF8-061880DAF8F2}" dt="2019-07-28T22:52:44.958" v="4779" actId="1076"/>
          <ac:spMkLst>
            <pc:docMk/>
            <pc:sldMk cId="1912322363" sldId="804"/>
            <ac:spMk id="2" creationId="{00000000-0000-0000-0000-000000000000}"/>
          </ac:spMkLst>
        </pc:spChg>
        <pc:spChg chg="mod">
          <ac:chgData name="Sanz  Porras, Jordi" userId="3b99cd08-bbae-43fa-a7a3-526c20e8d211" providerId="ADAL" clId="{5AB9D54D-FB0F-44D1-8BF8-061880DAF8F2}" dt="2019-07-28T22:57:19.321" v="4796" actId="1076"/>
          <ac:spMkLst>
            <pc:docMk/>
            <pc:sldMk cId="1912322363" sldId="804"/>
            <ac:spMk id="3" creationId="{00000000-0000-0000-0000-000000000000}"/>
          </ac:spMkLst>
        </pc:spChg>
      </pc:sldChg>
    </pc:docChg>
  </pc:docChgLst>
  <pc:docChgLst>
    <pc:chgData name="Sanz  Porras, Jordi" userId="3b99cd08-bbae-43fa-a7a3-526c20e8d211" providerId="ADAL" clId="{4A6FEF17-BB3B-48AB-BEF2-CF1ECE66CD09}"/>
    <pc:docChg chg="delSld modSld">
      <pc:chgData name="Sanz  Porras, Jordi" userId="3b99cd08-bbae-43fa-a7a3-526c20e8d211" providerId="ADAL" clId="{4A6FEF17-BB3B-48AB-BEF2-CF1ECE66CD09}" dt="2019-07-25T10:26:39.347" v="559" actId="2696"/>
      <pc:docMkLst>
        <pc:docMk/>
      </pc:docMkLst>
    </pc:docChg>
  </pc:docChgLst>
  <pc:docChgLst>
    <pc:chgData name="Jordi Sanz  Porras" userId="3b99cd08-bbae-43fa-a7a3-526c20e8d211" providerId="ADAL" clId="{4A6FEF17-BB3B-48AB-BEF2-CF1ECE66CD09}"/>
    <pc:docChg chg="undo custSel mod addSld delSld modSld">
      <pc:chgData name="Jordi Sanz  Porras" userId="3b99cd08-bbae-43fa-a7a3-526c20e8d211" providerId="ADAL" clId="{4A6FEF17-BB3B-48AB-BEF2-CF1ECE66CD09}" dt="2019-07-24T12:53:26.023" v="1530" actId="20577"/>
      <pc:docMkLst>
        <pc:docMk/>
      </pc:docMkLst>
      <pc:sldChg chg="modSp">
        <pc:chgData name="Jordi Sanz  Porras" userId="3b99cd08-bbae-43fa-a7a3-526c20e8d211" providerId="ADAL" clId="{4A6FEF17-BB3B-48AB-BEF2-CF1ECE66CD09}" dt="2019-07-24T11:36:56.526" v="631" actId="1076"/>
        <pc:sldMkLst>
          <pc:docMk/>
          <pc:sldMk cId="2165427978" sldId="592"/>
        </pc:sldMkLst>
        <pc:spChg chg="mod">
          <ac:chgData name="Jordi Sanz  Porras" userId="3b99cd08-bbae-43fa-a7a3-526c20e8d211" providerId="ADAL" clId="{4A6FEF17-BB3B-48AB-BEF2-CF1ECE66CD09}" dt="2019-07-24T11:36:47.346" v="630" actId="20577"/>
          <ac:spMkLst>
            <pc:docMk/>
            <pc:sldMk cId="2165427978" sldId="592"/>
            <ac:spMk id="15" creationId="{00000000-0000-0000-0000-000000000000}"/>
          </ac:spMkLst>
        </pc:spChg>
        <pc:picChg chg="mod">
          <ac:chgData name="Jordi Sanz  Porras" userId="3b99cd08-bbae-43fa-a7a3-526c20e8d211" providerId="ADAL" clId="{4A6FEF17-BB3B-48AB-BEF2-CF1ECE66CD09}" dt="2019-07-24T11:36:56.526" v="631" actId="1076"/>
          <ac:picMkLst>
            <pc:docMk/>
            <pc:sldMk cId="2165427978" sldId="592"/>
            <ac:picMk id="11" creationId="{8438BB59-30EC-40EE-9237-4D175B691B77}"/>
          </ac:picMkLst>
        </pc:picChg>
        <pc:cxnChg chg="mod">
          <ac:chgData name="Jordi Sanz  Porras" userId="3b99cd08-bbae-43fa-a7a3-526c20e8d211" providerId="ADAL" clId="{4A6FEF17-BB3B-48AB-BEF2-CF1ECE66CD09}" dt="2019-07-24T11:21:05.095" v="612" actId="1076"/>
          <ac:cxnSpMkLst>
            <pc:docMk/>
            <pc:sldMk cId="2165427978" sldId="592"/>
            <ac:cxnSpMk id="14" creationId="{00000000-0000-0000-0000-000000000000}"/>
          </ac:cxnSpMkLst>
        </pc:cxnChg>
      </pc:sldChg>
      <pc:sldChg chg="modSp">
        <pc:chgData name="Jordi Sanz  Porras" userId="3b99cd08-bbae-43fa-a7a3-526c20e8d211" providerId="ADAL" clId="{4A6FEF17-BB3B-48AB-BEF2-CF1ECE66CD09}" dt="2019-07-24T10:54:17.350" v="560" actId="20577"/>
        <pc:sldMkLst>
          <pc:docMk/>
          <pc:sldMk cId="1945418604" sldId="704"/>
        </pc:sldMkLst>
        <pc:spChg chg="mod">
          <ac:chgData name="Jordi Sanz  Porras" userId="3b99cd08-bbae-43fa-a7a3-526c20e8d211" providerId="ADAL" clId="{4A6FEF17-BB3B-48AB-BEF2-CF1ECE66CD09}" dt="2019-07-24T10:54:17.350" v="560" actId="20577"/>
          <ac:spMkLst>
            <pc:docMk/>
            <pc:sldMk cId="1945418604" sldId="704"/>
            <ac:spMk id="2" creationId="{00000000-0000-0000-0000-000000000000}"/>
          </ac:spMkLst>
        </pc:spChg>
      </pc:sldChg>
      <pc:sldChg chg="modSp">
        <pc:chgData name="Jordi Sanz  Porras" userId="3b99cd08-bbae-43fa-a7a3-526c20e8d211" providerId="ADAL" clId="{4A6FEF17-BB3B-48AB-BEF2-CF1ECE66CD09}" dt="2019-07-24T08:28:46.932" v="48" actId="20577"/>
        <pc:sldMkLst>
          <pc:docMk/>
          <pc:sldMk cId="1345398651" sldId="713"/>
        </pc:sldMkLst>
        <pc:spChg chg="mod">
          <ac:chgData name="Jordi Sanz  Porras" userId="3b99cd08-bbae-43fa-a7a3-526c20e8d211" providerId="ADAL" clId="{4A6FEF17-BB3B-48AB-BEF2-CF1ECE66CD09}" dt="2019-07-24T08:28:46.932" v="48" actId="20577"/>
          <ac:spMkLst>
            <pc:docMk/>
            <pc:sldMk cId="1345398651" sldId="713"/>
            <ac:spMk id="3" creationId="{00000000-0000-0000-0000-000000000000}"/>
          </ac:spMkLst>
        </pc:spChg>
      </pc:sldChg>
      <pc:sldChg chg="modSp">
        <pc:chgData name="Jordi Sanz  Porras" userId="3b99cd08-bbae-43fa-a7a3-526c20e8d211" providerId="ADAL" clId="{4A6FEF17-BB3B-48AB-BEF2-CF1ECE66CD09}" dt="2019-07-24T10:45:06.727" v="480" actId="14100"/>
        <pc:sldMkLst>
          <pc:docMk/>
          <pc:sldMk cId="736774625" sldId="777"/>
        </pc:sldMkLst>
        <pc:spChg chg="mod">
          <ac:chgData name="Jordi Sanz  Porras" userId="3b99cd08-bbae-43fa-a7a3-526c20e8d211" providerId="ADAL" clId="{4A6FEF17-BB3B-48AB-BEF2-CF1ECE66CD09}" dt="2019-07-24T10:33:10.332" v="447" actId="1076"/>
          <ac:spMkLst>
            <pc:docMk/>
            <pc:sldMk cId="736774625" sldId="777"/>
            <ac:spMk id="2" creationId="{00000000-0000-0000-0000-000000000000}"/>
          </ac:spMkLst>
        </pc:spChg>
        <pc:spChg chg="mod">
          <ac:chgData name="Jordi Sanz  Porras" userId="3b99cd08-bbae-43fa-a7a3-526c20e8d211" providerId="ADAL" clId="{4A6FEF17-BB3B-48AB-BEF2-CF1ECE66CD09}" dt="2019-07-24T10:45:06.727" v="480" actId="14100"/>
          <ac:spMkLst>
            <pc:docMk/>
            <pc:sldMk cId="736774625" sldId="777"/>
            <ac:spMk id="3" creationId="{00000000-0000-0000-0000-000000000000}"/>
          </ac:spMkLst>
        </pc:spChg>
      </pc:sldChg>
    </pc:docChg>
  </pc:docChgLst>
  <pc:docChgLst>
    <pc:chgData name="Segura Llado, Anna" userId="f1d96f0e-9ab3-43a6-96d1-85b64ca6bf6c" providerId="ADAL" clId="{08DFCAE9-C9F7-4E5C-A571-EADE20FA11F8}"/>
    <pc:docChg chg="modSld">
      <pc:chgData name="Segura Llado, Anna" userId="f1d96f0e-9ab3-43a6-96d1-85b64ca6bf6c" providerId="ADAL" clId="{08DFCAE9-C9F7-4E5C-A571-EADE20FA11F8}" dt="2019-07-09T12:30:25.452" v="2"/>
      <pc:docMkLst>
        <pc:docMk/>
      </pc:docMkLst>
    </pc:docChg>
  </pc:docChgLst>
  <pc:docChgLst>
    <pc:chgData name="Segura Llado, Anna" userId="S::anna.segura@ivalua.cat::f1d96f0e-9ab3-43a6-96d1-85b64ca6bf6c" providerId="AD" clId="Web-{BB3BEB87-2D93-E45F-A7D5-741BE043164A}"/>
    <pc:docChg chg="modSld">
      <pc:chgData name="Segura Llado, Anna" userId="S::anna.segura@ivalua.cat::f1d96f0e-9ab3-43a6-96d1-85b64ca6bf6c" providerId="AD" clId="Web-{BB3BEB87-2D93-E45F-A7D5-741BE043164A}" dt="2019-07-09T09:30:18.538" v="230" actId="20577"/>
      <pc:docMkLst>
        <pc:docMk/>
      </pc:docMkLst>
      <pc:sldChg chg="modSp">
        <pc:chgData name="Segura Llado, Anna" userId="S::anna.segura@ivalua.cat::f1d96f0e-9ab3-43a6-96d1-85b64ca6bf6c" providerId="AD" clId="Web-{BB3BEB87-2D93-E45F-A7D5-741BE043164A}" dt="2019-07-09T09:16:58.789" v="4" actId="20577"/>
        <pc:sldMkLst>
          <pc:docMk/>
          <pc:sldMk cId="2165427978" sldId="592"/>
        </pc:sldMkLst>
        <pc:spChg chg="mod">
          <ac:chgData name="Segura Llado, Anna" userId="S::anna.segura@ivalua.cat::f1d96f0e-9ab3-43a6-96d1-85b64ca6bf6c" providerId="AD" clId="Web-{BB3BEB87-2D93-E45F-A7D5-741BE043164A}" dt="2019-07-09T09:16:58.789" v="4" actId="20577"/>
          <ac:spMkLst>
            <pc:docMk/>
            <pc:sldMk cId="2165427978" sldId="592"/>
            <ac:spMk id="15" creationId="{00000000-0000-0000-0000-000000000000}"/>
          </ac:spMkLst>
        </pc:spChg>
        <pc:spChg chg="mod">
          <ac:chgData name="Segura Llado, Anna" userId="S::anna.segura@ivalua.cat::f1d96f0e-9ab3-43a6-96d1-85b64ca6bf6c" providerId="AD" clId="Web-{BB3BEB87-2D93-E45F-A7D5-741BE043164A}" dt="2019-07-09T09:16:49.321" v="0" actId="1076"/>
          <ac:spMkLst>
            <pc:docMk/>
            <pc:sldMk cId="2165427978" sldId="592"/>
            <ac:spMk id="16" creationId="{00000000-0000-0000-0000-000000000000}"/>
          </ac:spMkLst>
        </pc:spChg>
      </pc:sldChg>
      <pc:sldChg chg="modSp">
        <pc:chgData name="Segura Llado, Anna" userId="S::anna.segura@ivalua.cat::f1d96f0e-9ab3-43a6-96d1-85b64ca6bf6c" providerId="AD" clId="Web-{BB3BEB87-2D93-E45F-A7D5-741BE043164A}" dt="2019-07-09T09:18:01.367" v="6" actId="20577"/>
        <pc:sldMkLst>
          <pc:docMk/>
          <pc:sldMk cId="1345398651" sldId="713"/>
        </pc:sldMkLst>
        <pc:spChg chg="mod">
          <ac:chgData name="Segura Llado, Anna" userId="S::anna.segura@ivalua.cat::f1d96f0e-9ab3-43a6-96d1-85b64ca6bf6c" providerId="AD" clId="Web-{BB3BEB87-2D93-E45F-A7D5-741BE043164A}" dt="2019-07-09T09:18:01.367" v="6" actId="20577"/>
          <ac:spMkLst>
            <pc:docMk/>
            <pc:sldMk cId="1345398651" sldId="71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3616279378389"/>
          <c:y val="4.8814723451091301E-2"/>
          <c:w val="0.85202322870602576"/>
          <c:h val="0.69226934473062041"/>
        </c:manualLayout>
      </c:layout>
      <c:lineChart>
        <c:grouping val="standard"/>
        <c:varyColors val="0"/>
        <c:ser>
          <c:idx val="0"/>
          <c:order val="0"/>
          <c:tx>
            <c:strRef>
              <c:f>Hoja1!$B$3</c:f>
              <c:strCache>
                <c:ptCount val="1"/>
                <c:pt idx="0">
                  <c:v>Residential centres </c:v>
                </c:pt>
              </c:strCache>
            </c:strRef>
          </c:tx>
          <c:spPr>
            <a:ln w="22225" cap="rnd">
              <a:solidFill>
                <a:schemeClr val="accent1"/>
              </a:solidFill>
              <a:round/>
            </a:ln>
            <a:effectLst/>
          </c:spPr>
          <c:marker>
            <c:symbol val="none"/>
          </c:marker>
          <c:cat>
            <c:numRef>
              <c:f>Hoja1!$C$2:$G$2</c:f>
              <c:numCache>
                <c:formatCode>General</c:formatCode>
                <c:ptCount val="5"/>
                <c:pt idx="0">
                  <c:v>2008</c:v>
                </c:pt>
                <c:pt idx="1">
                  <c:v>2011</c:v>
                </c:pt>
                <c:pt idx="2">
                  <c:v>2013</c:v>
                </c:pt>
                <c:pt idx="3">
                  <c:v>2015</c:v>
                </c:pt>
                <c:pt idx="4">
                  <c:v>2017</c:v>
                </c:pt>
              </c:numCache>
            </c:numRef>
          </c:cat>
          <c:val>
            <c:numRef>
              <c:f>Hoja1!$C$3:$G$3</c:f>
              <c:numCache>
                <c:formatCode>General</c:formatCode>
                <c:ptCount val="5"/>
                <c:pt idx="0">
                  <c:v>489</c:v>
                </c:pt>
                <c:pt idx="1">
                  <c:v>515</c:v>
                </c:pt>
                <c:pt idx="2">
                  <c:v>608</c:v>
                </c:pt>
                <c:pt idx="3">
                  <c:v>767</c:v>
                </c:pt>
                <c:pt idx="4">
                  <c:v>881</c:v>
                </c:pt>
              </c:numCache>
            </c:numRef>
          </c:val>
          <c:smooth val="0"/>
          <c:extLst>
            <c:ext xmlns:c16="http://schemas.microsoft.com/office/drawing/2014/chart" uri="{C3380CC4-5D6E-409C-BE32-E72D297353CC}">
              <c16:uniqueId val="{00000000-669B-4D7A-902E-86EA8E264EED}"/>
            </c:ext>
          </c:extLst>
        </c:ser>
        <c:ser>
          <c:idx val="1"/>
          <c:order val="1"/>
          <c:tx>
            <c:strRef>
              <c:f>Hoja1!$B$4</c:f>
              <c:strCache>
                <c:ptCount val="1"/>
                <c:pt idx="0">
                  <c:v>Flats </c:v>
                </c:pt>
              </c:strCache>
            </c:strRef>
          </c:tx>
          <c:spPr>
            <a:ln w="22225" cap="rnd">
              <a:solidFill>
                <a:schemeClr val="accent2"/>
              </a:solidFill>
              <a:round/>
            </a:ln>
            <a:effectLst/>
          </c:spPr>
          <c:marker>
            <c:symbol val="none"/>
          </c:marker>
          <c:cat>
            <c:numRef>
              <c:f>Hoja1!$C$2:$G$2</c:f>
              <c:numCache>
                <c:formatCode>General</c:formatCode>
                <c:ptCount val="5"/>
                <c:pt idx="0">
                  <c:v>2008</c:v>
                </c:pt>
                <c:pt idx="1">
                  <c:v>2011</c:v>
                </c:pt>
                <c:pt idx="2">
                  <c:v>2013</c:v>
                </c:pt>
                <c:pt idx="3">
                  <c:v>2015</c:v>
                </c:pt>
                <c:pt idx="4">
                  <c:v>2017</c:v>
                </c:pt>
              </c:numCache>
            </c:numRef>
          </c:cat>
          <c:val>
            <c:numRef>
              <c:f>Hoja1!$C$4:$G$4</c:f>
              <c:numCache>
                <c:formatCode>General</c:formatCode>
                <c:ptCount val="5"/>
                <c:pt idx="0">
                  <c:v>213</c:v>
                </c:pt>
                <c:pt idx="1">
                  <c:v>342</c:v>
                </c:pt>
                <c:pt idx="2">
                  <c:v>344</c:v>
                </c:pt>
                <c:pt idx="3">
                  <c:v>481</c:v>
                </c:pt>
                <c:pt idx="4">
                  <c:v>687</c:v>
                </c:pt>
              </c:numCache>
            </c:numRef>
          </c:val>
          <c:smooth val="0"/>
          <c:extLst>
            <c:ext xmlns:c16="http://schemas.microsoft.com/office/drawing/2014/chart" uri="{C3380CC4-5D6E-409C-BE32-E72D297353CC}">
              <c16:uniqueId val="{00000001-669B-4D7A-902E-86EA8E264EED}"/>
            </c:ext>
          </c:extLst>
        </c:ser>
        <c:ser>
          <c:idx val="2"/>
          <c:order val="2"/>
          <c:tx>
            <c:strRef>
              <c:f>Hoja1!$B$5</c:f>
              <c:strCache>
                <c:ptCount val="1"/>
                <c:pt idx="0">
                  <c:v>Pensions </c:v>
                </c:pt>
              </c:strCache>
            </c:strRef>
          </c:tx>
          <c:spPr>
            <a:ln w="22225" cap="rnd">
              <a:solidFill>
                <a:schemeClr val="accent3"/>
              </a:solidFill>
              <a:round/>
            </a:ln>
            <a:effectLst/>
          </c:spPr>
          <c:marker>
            <c:symbol val="none"/>
          </c:marker>
          <c:cat>
            <c:numRef>
              <c:f>Hoja1!$C$2:$G$2</c:f>
              <c:numCache>
                <c:formatCode>General</c:formatCode>
                <c:ptCount val="5"/>
                <c:pt idx="0">
                  <c:v>2008</c:v>
                </c:pt>
                <c:pt idx="1">
                  <c:v>2011</c:v>
                </c:pt>
                <c:pt idx="2">
                  <c:v>2013</c:v>
                </c:pt>
                <c:pt idx="3">
                  <c:v>2015</c:v>
                </c:pt>
                <c:pt idx="4">
                  <c:v>2017</c:v>
                </c:pt>
              </c:numCache>
            </c:numRef>
          </c:cat>
          <c:val>
            <c:numRef>
              <c:f>Hoja1!$C$5:$G$5</c:f>
              <c:numCache>
                <c:formatCode>General</c:formatCode>
                <c:ptCount val="5"/>
                <c:pt idx="0">
                  <c:v>176</c:v>
                </c:pt>
                <c:pt idx="1">
                  <c:v>120</c:v>
                </c:pt>
                <c:pt idx="2">
                  <c:v>155</c:v>
                </c:pt>
                <c:pt idx="3">
                  <c:v>169</c:v>
                </c:pt>
                <c:pt idx="4">
                  <c:v>216</c:v>
                </c:pt>
              </c:numCache>
            </c:numRef>
          </c:val>
          <c:smooth val="0"/>
          <c:extLst>
            <c:ext xmlns:c16="http://schemas.microsoft.com/office/drawing/2014/chart" uri="{C3380CC4-5D6E-409C-BE32-E72D297353CC}">
              <c16:uniqueId val="{00000002-669B-4D7A-902E-86EA8E264EED}"/>
            </c:ext>
          </c:extLst>
        </c:ser>
        <c:ser>
          <c:idx val="3"/>
          <c:order val="3"/>
          <c:tx>
            <c:strRef>
              <c:f>Hoja1!$B$6</c:f>
              <c:strCache>
                <c:ptCount val="1"/>
                <c:pt idx="0">
                  <c:v>Rented rooms in
shared apartments</c:v>
                </c:pt>
              </c:strCache>
            </c:strRef>
          </c:tx>
          <c:spPr>
            <a:ln w="22225" cap="rnd">
              <a:solidFill>
                <a:schemeClr val="accent4"/>
              </a:solidFill>
              <a:round/>
            </a:ln>
            <a:effectLst/>
          </c:spPr>
          <c:marker>
            <c:symbol val="none"/>
          </c:marker>
          <c:cat>
            <c:numRef>
              <c:f>Hoja1!$C$2:$G$2</c:f>
              <c:numCache>
                <c:formatCode>General</c:formatCode>
                <c:ptCount val="5"/>
                <c:pt idx="0">
                  <c:v>2008</c:v>
                </c:pt>
                <c:pt idx="1">
                  <c:v>2011</c:v>
                </c:pt>
                <c:pt idx="2">
                  <c:v>2013</c:v>
                </c:pt>
                <c:pt idx="3">
                  <c:v>2015</c:v>
                </c:pt>
                <c:pt idx="4">
                  <c:v>2017</c:v>
                </c:pt>
              </c:numCache>
            </c:numRef>
          </c:cat>
          <c:val>
            <c:numRef>
              <c:f>Hoja1!$C$6:$G$6</c:f>
              <c:numCache>
                <c:formatCode>General</c:formatCode>
                <c:ptCount val="5"/>
                <c:pt idx="0">
                  <c:v>412</c:v>
                </c:pt>
                <c:pt idx="1">
                  <c:v>279</c:v>
                </c:pt>
                <c:pt idx="2">
                  <c:v>344</c:v>
                </c:pt>
                <c:pt idx="3">
                  <c:v>255</c:v>
                </c:pt>
                <c:pt idx="4">
                  <c:v>222</c:v>
                </c:pt>
              </c:numCache>
            </c:numRef>
          </c:val>
          <c:smooth val="0"/>
          <c:extLst>
            <c:ext xmlns:c16="http://schemas.microsoft.com/office/drawing/2014/chart" uri="{C3380CC4-5D6E-409C-BE32-E72D297353CC}">
              <c16:uniqueId val="{00000003-669B-4D7A-902E-86EA8E264EED}"/>
            </c:ext>
          </c:extLst>
        </c:ser>
        <c:dLbls>
          <c:showLegendKey val="0"/>
          <c:showVal val="0"/>
          <c:showCatName val="0"/>
          <c:showSerName val="0"/>
          <c:showPercent val="0"/>
          <c:showBubbleSize val="0"/>
        </c:dLbls>
        <c:smooth val="0"/>
        <c:axId val="466547496"/>
        <c:axId val="466551760"/>
      </c:lineChart>
      <c:catAx>
        <c:axId val="4665474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s-ES"/>
          </a:p>
        </c:txPr>
        <c:crossAx val="466551760"/>
        <c:crosses val="autoZero"/>
        <c:auto val="1"/>
        <c:lblAlgn val="ctr"/>
        <c:lblOffset val="100"/>
        <c:noMultiLvlLbl val="0"/>
      </c:catAx>
      <c:valAx>
        <c:axId val="466551760"/>
        <c:scaling>
          <c:orientation val="minMax"/>
          <c:max val="10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ca-ES" sz="1400"/>
                  <a:t>Number of users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S"/>
          </a:p>
        </c:txPr>
        <c:crossAx val="46654749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E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2" y="2"/>
            <a:ext cx="4227264" cy="2236868"/>
          </a:xfrm>
          <a:prstGeom prst="rect">
            <a:avLst/>
          </a:prstGeom>
        </p:spPr>
        <p:txBody>
          <a:bodyPr vert="horz" lIns="180186" tIns="90093" rIns="180186" bIns="90093" rtlCol="0"/>
          <a:lstStyle>
            <a:lvl1pPr algn="l">
              <a:defRPr sz="2300"/>
            </a:lvl1pPr>
          </a:lstStyle>
          <a:p>
            <a:endParaRPr lang="ca-ES"/>
          </a:p>
        </p:txBody>
      </p:sp>
      <p:sp>
        <p:nvSpPr>
          <p:cNvPr id="3" name="Contenidor de data 2"/>
          <p:cNvSpPr>
            <a:spLocks noGrp="1"/>
          </p:cNvSpPr>
          <p:nvPr>
            <p:ph type="dt" sz="quarter" idx="1"/>
          </p:nvPr>
        </p:nvSpPr>
        <p:spPr>
          <a:xfrm>
            <a:off x="5523232" y="2"/>
            <a:ext cx="4227264" cy="2236868"/>
          </a:xfrm>
          <a:prstGeom prst="rect">
            <a:avLst/>
          </a:prstGeom>
        </p:spPr>
        <p:txBody>
          <a:bodyPr vert="horz" lIns="180186" tIns="90093" rIns="180186" bIns="90093" rtlCol="0"/>
          <a:lstStyle>
            <a:lvl1pPr algn="r">
              <a:defRPr sz="2300"/>
            </a:lvl1pPr>
          </a:lstStyle>
          <a:p>
            <a:fld id="{9FEA954F-82AE-46DE-9F82-E46C5FCE7025}" type="datetimeFigureOut">
              <a:rPr lang="ca-ES" smtClean="0"/>
              <a:pPr/>
              <a:t>28/07/2019</a:t>
            </a:fld>
            <a:endParaRPr lang="ca-ES"/>
          </a:p>
        </p:txBody>
      </p:sp>
      <p:sp>
        <p:nvSpPr>
          <p:cNvPr id="4" name="Contenidor de peu de pàgina 3"/>
          <p:cNvSpPr>
            <a:spLocks noGrp="1"/>
          </p:cNvSpPr>
          <p:nvPr>
            <p:ph type="ftr" sz="quarter" idx="2"/>
          </p:nvPr>
        </p:nvSpPr>
        <p:spPr>
          <a:xfrm>
            <a:off x="2" y="42493210"/>
            <a:ext cx="4227264" cy="2236868"/>
          </a:xfrm>
          <a:prstGeom prst="rect">
            <a:avLst/>
          </a:prstGeom>
        </p:spPr>
        <p:txBody>
          <a:bodyPr vert="horz" lIns="180186" tIns="90093" rIns="180186" bIns="90093" rtlCol="0" anchor="b"/>
          <a:lstStyle>
            <a:lvl1pPr algn="l">
              <a:defRPr sz="2300"/>
            </a:lvl1pPr>
          </a:lstStyle>
          <a:p>
            <a:endParaRPr lang="ca-ES"/>
          </a:p>
        </p:txBody>
      </p:sp>
      <p:sp>
        <p:nvSpPr>
          <p:cNvPr id="5" name="Contenidor de número de diapositiva 4"/>
          <p:cNvSpPr>
            <a:spLocks noGrp="1"/>
          </p:cNvSpPr>
          <p:nvPr>
            <p:ph type="sldNum" sz="quarter" idx="3"/>
          </p:nvPr>
        </p:nvSpPr>
        <p:spPr>
          <a:xfrm>
            <a:off x="5523232" y="42493210"/>
            <a:ext cx="4227264" cy="2236868"/>
          </a:xfrm>
          <a:prstGeom prst="rect">
            <a:avLst/>
          </a:prstGeom>
        </p:spPr>
        <p:txBody>
          <a:bodyPr vert="horz" lIns="180186" tIns="90093" rIns="180186" bIns="90093" rtlCol="0" anchor="b"/>
          <a:lstStyle>
            <a:lvl1pPr algn="r">
              <a:defRPr sz="2300"/>
            </a:lvl1pPr>
          </a:lstStyle>
          <a:p>
            <a:fld id="{35873A90-5208-4BFD-A689-646F4F831781}" type="slidenum">
              <a:rPr lang="ca-ES" smtClean="0"/>
              <a:pPr/>
              <a:t>‹Nº›</a:t>
            </a:fld>
            <a:endParaRPr lang="ca-ES"/>
          </a:p>
        </p:txBody>
      </p:sp>
    </p:spTree>
    <p:extLst>
      <p:ext uri="{BB962C8B-B14F-4D97-AF65-F5344CB8AC3E}">
        <p14:creationId xmlns:p14="http://schemas.microsoft.com/office/powerpoint/2010/main" val="3153482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5" y="14"/>
            <a:ext cx="4226200" cy="2236863"/>
          </a:xfrm>
          <a:prstGeom prst="rect">
            <a:avLst/>
          </a:prstGeom>
        </p:spPr>
        <p:txBody>
          <a:bodyPr vert="horz" lIns="180186" tIns="90093" rIns="180186" bIns="90093" rtlCol="0"/>
          <a:lstStyle>
            <a:lvl1pPr algn="l">
              <a:defRPr sz="2300"/>
            </a:lvl1pPr>
          </a:lstStyle>
          <a:p>
            <a:endParaRPr lang="ca-ES"/>
          </a:p>
        </p:txBody>
      </p:sp>
      <p:sp>
        <p:nvSpPr>
          <p:cNvPr id="3" name="Contenidor de data 2"/>
          <p:cNvSpPr>
            <a:spLocks noGrp="1"/>
          </p:cNvSpPr>
          <p:nvPr>
            <p:ph type="dt" idx="1"/>
          </p:nvPr>
        </p:nvSpPr>
        <p:spPr>
          <a:xfrm>
            <a:off x="5524319" y="14"/>
            <a:ext cx="4226200" cy="2236863"/>
          </a:xfrm>
          <a:prstGeom prst="rect">
            <a:avLst/>
          </a:prstGeom>
        </p:spPr>
        <p:txBody>
          <a:bodyPr vert="horz" lIns="180186" tIns="90093" rIns="180186" bIns="90093" rtlCol="0"/>
          <a:lstStyle>
            <a:lvl1pPr algn="r">
              <a:defRPr sz="2300"/>
            </a:lvl1pPr>
          </a:lstStyle>
          <a:p>
            <a:fld id="{B50A5D2D-32EC-4222-8BD6-C51172E9D22A}" type="datetimeFigureOut">
              <a:rPr lang="ca-ES" smtClean="0"/>
              <a:pPr/>
              <a:t>28/07/2019</a:t>
            </a:fld>
            <a:endParaRPr lang="ca-ES"/>
          </a:p>
        </p:txBody>
      </p:sp>
      <p:sp>
        <p:nvSpPr>
          <p:cNvPr id="4" name="Contenidor d'imatge de diapositiva 3"/>
          <p:cNvSpPr>
            <a:spLocks noGrp="1" noRot="1" noChangeAspect="1"/>
          </p:cNvSpPr>
          <p:nvPr>
            <p:ph type="sldImg" idx="2"/>
          </p:nvPr>
        </p:nvSpPr>
        <p:spPr>
          <a:xfrm>
            <a:off x="-6307138" y="3357563"/>
            <a:ext cx="22366288" cy="16776700"/>
          </a:xfrm>
          <a:prstGeom prst="rect">
            <a:avLst/>
          </a:prstGeom>
          <a:noFill/>
          <a:ln w="12700">
            <a:solidFill>
              <a:prstClr val="black"/>
            </a:solidFill>
          </a:ln>
        </p:spPr>
        <p:txBody>
          <a:bodyPr vert="horz" lIns="180186" tIns="90093" rIns="180186" bIns="90093" rtlCol="0" anchor="ctr"/>
          <a:lstStyle/>
          <a:p>
            <a:endParaRPr lang="ca-ES"/>
          </a:p>
        </p:txBody>
      </p:sp>
      <p:sp>
        <p:nvSpPr>
          <p:cNvPr id="5" name="Contenidor de notes 4"/>
          <p:cNvSpPr>
            <a:spLocks noGrp="1"/>
          </p:cNvSpPr>
          <p:nvPr>
            <p:ph type="body" sz="quarter" idx="3"/>
          </p:nvPr>
        </p:nvSpPr>
        <p:spPr>
          <a:xfrm>
            <a:off x="975281" y="21250212"/>
            <a:ext cx="7802217" cy="20131765"/>
          </a:xfrm>
          <a:prstGeom prst="rect">
            <a:avLst/>
          </a:prstGeom>
        </p:spPr>
        <p:txBody>
          <a:bodyPr vert="horz" lIns="180186" tIns="90093" rIns="180186" bIns="90093"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5" y="42492650"/>
            <a:ext cx="4226200" cy="2236863"/>
          </a:xfrm>
          <a:prstGeom prst="rect">
            <a:avLst/>
          </a:prstGeom>
        </p:spPr>
        <p:txBody>
          <a:bodyPr vert="horz" lIns="180186" tIns="90093" rIns="180186" bIns="90093" rtlCol="0" anchor="b"/>
          <a:lstStyle>
            <a:lvl1pPr algn="l">
              <a:defRPr sz="2300"/>
            </a:lvl1pPr>
          </a:lstStyle>
          <a:p>
            <a:endParaRPr lang="ca-ES"/>
          </a:p>
        </p:txBody>
      </p:sp>
      <p:sp>
        <p:nvSpPr>
          <p:cNvPr id="7" name="Contenidor de número de diapositiva 6"/>
          <p:cNvSpPr>
            <a:spLocks noGrp="1"/>
          </p:cNvSpPr>
          <p:nvPr>
            <p:ph type="sldNum" sz="quarter" idx="5"/>
          </p:nvPr>
        </p:nvSpPr>
        <p:spPr>
          <a:xfrm>
            <a:off x="5524319" y="42492650"/>
            <a:ext cx="4226200" cy="2236863"/>
          </a:xfrm>
          <a:prstGeom prst="rect">
            <a:avLst/>
          </a:prstGeom>
        </p:spPr>
        <p:txBody>
          <a:bodyPr vert="horz" lIns="180186" tIns="90093" rIns="180186" bIns="90093" rtlCol="0" anchor="b"/>
          <a:lstStyle>
            <a:lvl1pPr algn="r">
              <a:defRPr sz="2300"/>
            </a:lvl1pPr>
          </a:lstStyle>
          <a:p>
            <a:fld id="{7682FB75-757D-466A-AB4F-FDC9E1A35097}" type="slidenum">
              <a:rPr lang="ca-ES" smtClean="0"/>
              <a:pPr/>
              <a:t>‹Nº›</a:t>
            </a:fld>
            <a:endParaRPr lang="ca-ES"/>
          </a:p>
        </p:txBody>
      </p:sp>
    </p:spTree>
    <p:extLst>
      <p:ext uri="{BB962C8B-B14F-4D97-AF65-F5344CB8AC3E}">
        <p14:creationId xmlns:p14="http://schemas.microsoft.com/office/powerpoint/2010/main" val="3537136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ungos.org/work-with-us/chain/#accordion-762-594d1b7872f06-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307138" y="3357563"/>
            <a:ext cx="22366288" cy="1677670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16</a:t>
            </a:fld>
            <a:endParaRPr lang="ca-ES"/>
          </a:p>
        </p:txBody>
      </p:sp>
    </p:spTree>
    <p:extLst>
      <p:ext uri="{BB962C8B-B14F-4D97-AF65-F5344CB8AC3E}">
        <p14:creationId xmlns:p14="http://schemas.microsoft.com/office/powerpoint/2010/main" val="428635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2FB75-757D-466A-AB4F-FDC9E1A35097}" type="slidenum">
              <a:rPr kumimoji="0" lang="ca-E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a-E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74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18</a:t>
            </a:fld>
            <a:endParaRPr lang="ca-ES"/>
          </a:p>
        </p:txBody>
      </p:sp>
    </p:spTree>
    <p:extLst>
      <p:ext uri="{BB962C8B-B14F-4D97-AF65-F5344CB8AC3E}">
        <p14:creationId xmlns:p14="http://schemas.microsoft.com/office/powerpoint/2010/main" val="378130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19</a:t>
            </a:fld>
            <a:endParaRPr lang="ca-ES"/>
          </a:p>
        </p:txBody>
      </p:sp>
    </p:spTree>
    <p:extLst>
      <p:ext uri="{BB962C8B-B14F-4D97-AF65-F5344CB8AC3E}">
        <p14:creationId xmlns:p14="http://schemas.microsoft.com/office/powerpoint/2010/main" val="147367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2FB75-757D-466A-AB4F-FDC9E1A35097}" type="slidenum">
              <a:rPr kumimoji="0" lang="ca-E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a-E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72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21</a:t>
            </a:fld>
            <a:endParaRPr lang="ca-ES"/>
          </a:p>
        </p:txBody>
      </p:sp>
    </p:spTree>
    <p:extLst>
      <p:ext uri="{BB962C8B-B14F-4D97-AF65-F5344CB8AC3E}">
        <p14:creationId xmlns:p14="http://schemas.microsoft.com/office/powerpoint/2010/main" val="215711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sz="1200" b="0" i="0" kern="1200" dirty="0">
                <a:solidFill>
                  <a:schemeClr val="tx1"/>
                </a:solidFill>
                <a:effectLst/>
                <a:latin typeface="+mn-lt"/>
                <a:ea typeface="+mn-ea"/>
                <a:cs typeface="+mn-cs"/>
              </a:rPr>
              <a:t>CHAIN is a multi-agency database recording information about people sleeping rough and the wider street population in London. The system, which is commissioned and funded by the Mayor of London and managed by St Mungo's, represents the UK's most detailed and comprehensive source of information about rough sleeping.</a:t>
            </a:r>
          </a:p>
          <a:p>
            <a:r>
              <a:rPr lang="en-US" sz="1200" b="0" i="0" kern="1200" dirty="0">
                <a:solidFill>
                  <a:schemeClr val="tx1"/>
                </a:solidFill>
                <a:effectLst/>
                <a:latin typeface="+mn-lt"/>
                <a:ea typeface="+mn-ea"/>
                <a:cs typeface="+mn-cs"/>
              </a:rPr>
              <a:t>CHAIN allows users to share information about work done with rough sleepers and about their needs, ensuring that they receive the most appropriate support and that efforts are not duplicated. Reports from the system are used at an operational level by commissioning bodies to monitor the effectiveness of their services, and at a more strategic level by policy makers to gather intelligence about trends within the rough sleeping population and to identify emerging needs.</a:t>
            </a:r>
          </a:p>
          <a:p>
            <a:endParaRPr lang="ca-ES" dirty="0"/>
          </a:p>
          <a:p>
            <a:r>
              <a:rPr lang="en-US" sz="1200" b="1" u="none" strike="noStrike" kern="1200" dirty="0">
                <a:solidFill>
                  <a:schemeClr val="tx1"/>
                </a:solidFill>
                <a:effectLst/>
                <a:latin typeface="+mn-lt"/>
                <a:ea typeface="+mn-ea"/>
                <a:cs typeface="+mn-cs"/>
                <a:hlinkClick r:id="rId3"/>
              </a:rPr>
              <a:t>What information is recorded on CHAIN?</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Basic identifying and demographic information</a:t>
            </a:r>
          </a:p>
          <a:p>
            <a:r>
              <a:rPr lang="en-US" sz="1200" b="0" i="0" kern="1200" dirty="0">
                <a:solidFill>
                  <a:schemeClr val="tx1"/>
                </a:solidFill>
                <a:effectLst/>
                <a:latin typeface="+mn-lt"/>
                <a:ea typeface="+mn-ea"/>
                <a:cs typeface="+mn-cs"/>
              </a:rPr>
              <a:t>Information about people's support needs (for example mental health problems or substance use)</a:t>
            </a:r>
          </a:p>
          <a:p>
            <a:r>
              <a:rPr lang="en-US" sz="1200" b="0" i="0" kern="1200" dirty="0">
                <a:solidFill>
                  <a:schemeClr val="tx1"/>
                </a:solidFill>
                <a:effectLst/>
                <a:latin typeface="+mn-lt"/>
                <a:ea typeface="+mn-ea"/>
                <a:cs typeface="+mn-cs"/>
              </a:rPr>
              <a:t>Information about people’s circumstances prior to rough sleeping</a:t>
            </a:r>
          </a:p>
          <a:p>
            <a:r>
              <a:rPr lang="en-US" sz="1200" b="0" i="0" kern="1200" dirty="0">
                <a:solidFill>
                  <a:schemeClr val="tx1"/>
                </a:solidFill>
                <a:effectLst/>
                <a:latin typeface="+mn-lt"/>
                <a:ea typeface="+mn-ea"/>
                <a:cs typeface="+mn-cs"/>
              </a:rPr>
              <a:t>Contacts made with outreach workers on the street (i.e. instances of people being seen rough sleeping)</a:t>
            </a:r>
          </a:p>
          <a:p>
            <a:r>
              <a:rPr lang="en-US" sz="1200" b="0" i="0" kern="1200" dirty="0">
                <a:solidFill>
                  <a:schemeClr val="tx1"/>
                </a:solidFill>
                <a:effectLst/>
                <a:latin typeface="+mn-lt"/>
                <a:ea typeface="+mn-ea"/>
                <a:cs typeface="+mn-cs"/>
              </a:rPr>
              <a:t>Key outcomes, actions and events (including arrivals at and move on from accommodation)</a:t>
            </a:r>
          </a:p>
          <a:p>
            <a:endParaRPr lang="ca-ES" dirty="0"/>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22</a:t>
            </a:fld>
            <a:endParaRPr lang="ca-ES"/>
          </a:p>
        </p:txBody>
      </p:sp>
    </p:spTree>
    <p:extLst>
      <p:ext uri="{BB962C8B-B14F-4D97-AF65-F5344CB8AC3E}">
        <p14:creationId xmlns:p14="http://schemas.microsoft.com/office/powerpoint/2010/main" val="402489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23</a:t>
            </a:fld>
            <a:endParaRPr lang="ca-ES"/>
          </a:p>
        </p:txBody>
      </p:sp>
    </p:spTree>
    <p:extLst>
      <p:ext uri="{BB962C8B-B14F-4D97-AF65-F5344CB8AC3E}">
        <p14:creationId xmlns:p14="http://schemas.microsoft.com/office/powerpoint/2010/main" val="447494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6307138" y="3357563"/>
            <a:ext cx="22366288" cy="16776700"/>
          </a:xfrm>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30000"/>
              </a:lnSpc>
              <a:spcBef>
                <a:spcPct val="50000"/>
              </a:spcBef>
            </a:pPr>
            <a:endParaRPr lang="ca-ES" altLang="ca-ES" sz="1900" b="1">
              <a:solidFill>
                <a:srgbClr val="FFFFFF"/>
              </a:solidFill>
              <a:latin typeface="Helvetica" pitchFamily="3" charset="0"/>
              <a:cs typeface="Arial" pitchFamily="34" charset="0"/>
            </a:endParaRPr>
          </a:p>
        </p:txBody>
      </p:sp>
    </p:spTree>
    <p:extLst>
      <p:ext uri="{BB962C8B-B14F-4D97-AF65-F5344CB8AC3E}">
        <p14:creationId xmlns:p14="http://schemas.microsoft.com/office/powerpoint/2010/main" val="427553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2FB75-757D-466A-AB4F-FDC9E1A35097}" type="slidenum">
              <a:rPr kumimoji="0" lang="ca-E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a-E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42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2</a:t>
            </a:fld>
            <a:endParaRPr lang="ca-ES"/>
          </a:p>
        </p:txBody>
      </p:sp>
    </p:spTree>
    <p:extLst>
      <p:ext uri="{BB962C8B-B14F-4D97-AF65-F5344CB8AC3E}">
        <p14:creationId xmlns:p14="http://schemas.microsoft.com/office/powerpoint/2010/main" val="50440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Phases</a:t>
            </a:r>
            <a:r>
              <a:rPr lang="es-ES" dirty="0"/>
              <a:t> in STORI: </a:t>
            </a:r>
            <a:r>
              <a:rPr lang="es-ES" dirty="0" err="1"/>
              <a:t>moratorium</a:t>
            </a:r>
            <a:r>
              <a:rPr lang="es-ES" dirty="0"/>
              <a:t>, </a:t>
            </a:r>
            <a:r>
              <a:rPr lang="es-ES" dirty="0" err="1"/>
              <a:t>Awareness</a:t>
            </a:r>
            <a:r>
              <a:rPr lang="es-ES" dirty="0"/>
              <a:t>, </a:t>
            </a:r>
            <a:r>
              <a:rPr lang="es-ES" dirty="0" err="1"/>
              <a:t>Preparation</a:t>
            </a:r>
            <a:r>
              <a:rPr lang="es-ES" dirty="0"/>
              <a:t>, </a:t>
            </a:r>
            <a:r>
              <a:rPr lang="es-ES" dirty="0" err="1"/>
              <a:t>rebuidling</a:t>
            </a:r>
            <a:r>
              <a:rPr lang="es-ES" dirty="0"/>
              <a:t> and </a:t>
            </a:r>
            <a:r>
              <a:rPr lang="es-ES" dirty="0" err="1"/>
              <a:t>growth</a:t>
            </a:r>
            <a:endParaRPr lang="es-ES" dirty="0"/>
          </a:p>
        </p:txBody>
      </p:sp>
      <p:sp>
        <p:nvSpPr>
          <p:cNvPr id="4" name="Marcador de número de diapositiva 3"/>
          <p:cNvSpPr>
            <a:spLocks noGrp="1"/>
          </p:cNvSpPr>
          <p:nvPr>
            <p:ph type="sldNum" sz="quarter" idx="5"/>
          </p:nvPr>
        </p:nvSpPr>
        <p:spPr/>
        <p:txBody>
          <a:bodyPr/>
          <a:lstStyle/>
          <a:p>
            <a:fld id="{7682FB75-757D-466A-AB4F-FDC9E1A35097}" type="slidenum">
              <a:rPr lang="ca-ES" smtClean="0"/>
              <a:pPr/>
              <a:t>26</a:t>
            </a:fld>
            <a:endParaRPr lang="ca-ES"/>
          </a:p>
        </p:txBody>
      </p:sp>
    </p:spTree>
    <p:extLst>
      <p:ext uri="{BB962C8B-B14F-4D97-AF65-F5344CB8AC3E}">
        <p14:creationId xmlns:p14="http://schemas.microsoft.com/office/powerpoint/2010/main" val="329945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2FB75-757D-466A-AB4F-FDC9E1A35097}" type="slidenum">
              <a:rPr kumimoji="0" lang="ca-E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a-E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2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4</a:t>
            </a:fld>
            <a:endParaRPr lang="ca-ES"/>
          </a:p>
        </p:txBody>
      </p:sp>
    </p:spTree>
    <p:extLst>
      <p:ext uri="{BB962C8B-B14F-4D97-AF65-F5344CB8AC3E}">
        <p14:creationId xmlns:p14="http://schemas.microsoft.com/office/powerpoint/2010/main" val="185016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7</a:t>
            </a:fld>
            <a:endParaRPr lang="ca-ES"/>
          </a:p>
        </p:txBody>
      </p:sp>
    </p:spTree>
    <p:extLst>
      <p:ext uri="{BB962C8B-B14F-4D97-AF65-F5344CB8AC3E}">
        <p14:creationId xmlns:p14="http://schemas.microsoft.com/office/powerpoint/2010/main" val="267396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2FB75-757D-466A-AB4F-FDC9E1A35097}" type="slidenum">
              <a:rPr kumimoji="0" lang="ca-E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a-E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28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10</a:t>
            </a:fld>
            <a:endParaRPr lang="ca-ES"/>
          </a:p>
        </p:txBody>
      </p:sp>
    </p:spTree>
    <p:extLst>
      <p:ext uri="{BB962C8B-B14F-4D97-AF65-F5344CB8AC3E}">
        <p14:creationId xmlns:p14="http://schemas.microsoft.com/office/powerpoint/2010/main" val="3905615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7682FB75-757D-466A-AB4F-FDC9E1A35097}" type="slidenum">
              <a:rPr lang="ca-ES" smtClean="0"/>
              <a:pPr/>
              <a:t>14</a:t>
            </a:fld>
            <a:endParaRPr lang="ca-ES"/>
          </a:p>
        </p:txBody>
      </p:sp>
    </p:spTree>
    <p:extLst>
      <p:ext uri="{BB962C8B-B14F-4D97-AF65-F5344CB8AC3E}">
        <p14:creationId xmlns:p14="http://schemas.microsoft.com/office/powerpoint/2010/main" val="10855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7682FB75-757D-466A-AB4F-FDC9E1A35097}" type="slidenum">
              <a:rPr lang="ca-ES" smtClean="0"/>
              <a:t>15</a:t>
            </a:fld>
            <a:endParaRPr lang="ca-ES"/>
          </a:p>
        </p:txBody>
      </p:sp>
    </p:spTree>
    <p:extLst>
      <p:ext uri="{BB962C8B-B14F-4D97-AF65-F5344CB8AC3E}">
        <p14:creationId xmlns:p14="http://schemas.microsoft.com/office/powerpoint/2010/main" val="127431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ció">
    <p:bg>
      <p:bgPr>
        <a:solidFill>
          <a:srgbClr val="CD0A1E"/>
        </a:soli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539552" y="2420888"/>
            <a:ext cx="8229600" cy="1143000"/>
          </a:xfrm>
        </p:spPr>
        <p:txBody>
          <a:bodyPr/>
          <a:lstStyle>
            <a:lvl1pPr>
              <a:defRPr b="1">
                <a:solidFill>
                  <a:schemeClr val="bg1"/>
                </a:solidFill>
                <a:latin typeface="Roboto" panose="02000000000000000000" pitchFamily="2" charset="0"/>
                <a:ea typeface="Roboto" panose="02000000000000000000" pitchFamily="2" charset="0"/>
              </a:defRPr>
            </a:lvl1pPr>
          </a:lstStyle>
          <a:p>
            <a:r>
              <a:rPr lang="ca-ES"/>
              <a:t>Feu clic aquí per editar l'estil</a:t>
            </a:r>
          </a:p>
        </p:txBody>
      </p:sp>
    </p:spTree>
    <p:extLst>
      <p:ext uri="{BB962C8B-B14F-4D97-AF65-F5344CB8AC3E}">
        <p14:creationId xmlns:p14="http://schemas.microsoft.com/office/powerpoint/2010/main" val="32613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a:t>Feu clic aquí per editar l'estil</a:t>
            </a:r>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Contenidor de data 4"/>
          <p:cNvSpPr>
            <a:spLocks noGrp="1"/>
          </p:cNvSpPr>
          <p:nvPr>
            <p:ph type="dt" sz="half" idx="10"/>
          </p:nvPr>
        </p:nvSpPr>
        <p:spPr/>
        <p:txBody>
          <a:bodyPr/>
          <a:lstStyle/>
          <a:p>
            <a:fld id="{1F8F91F9-2318-4AF7-814C-60742B546BED}" type="datetime1">
              <a:rPr lang="ca-ES" smtClean="0"/>
              <a:t>28/07/2019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409055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text vertical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72886869-3689-4A4E-B835-B8D9F2E3B34A}" type="datetime1">
              <a:rPr lang="ca-ES" smtClean="0"/>
              <a:t>28/07/2019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69537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a:t>Feu clic aquí per editar l'estil</a:t>
            </a:r>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5EA51A9A-DA4F-4079-A438-F28287D2773D}" type="datetime1">
              <a:rPr lang="ca-ES" smtClean="0"/>
              <a:t>28/07/2019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324323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a:t>Feu clic aquí per editar l'estil</a:t>
            </a:r>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p>
        </p:txBody>
      </p:sp>
      <p:sp>
        <p:nvSpPr>
          <p:cNvPr id="4" name="Contenidor de data 3"/>
          <p:cNvSpPr>
            <a:spLocks noGrp="1"/>
          </p:cNvSpPr>
          <p:nvPr>
            <p:ph type="dt" sz="half" idx="10"/>
          </p:nvPr>
        </p:nvSpPr>
        <p:spPr/>
        <p:txBody>
          <a:bodyPr/>
          <a:lstStyle/>
          <a:p>
            <a:fld id="{048059B2-FAF0-496A-A7DB-B4544F38C856}" type="datetime1">
              <a:rPr lang="ca-ES" smtClean="0"/>
              <a:t>28/07/2019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142810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solidFill>
                  <a:srgbClr val="CD0A1E"/>
                </a:solidFill>
              </a:defRPr>
            </a:lvl1pPr>
          </a:lstStyle>
          <a:p>
            <a:r>
              <a:rPr lang="ca-ES"/>
              <a:t>Feu clic aquí per editar l'estil</a:t>
            </a:r>
          </a:p>
        </p:txBody>
      </p:sp>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DDFAB7D4-10B5-479D-AEC5-2F2D8F5041E1}" type="datetime1">
              <a:rPr lang="ca-ES" smtClean="0"/>
              <a:t>28/07/2019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73677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a:t>Feu clic aquí per editar l'estil</a:t>
            </a:r>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Contenidor de data 3"/>
          <p:cNvSpPr>
            <a:spLocks noGrp="1"/>
          </p:cNvSpPr>
          <p:nvPr>
            <p:ph type="dt" sz="half" idx="10"/>
          </p:nvPr>
        </p:nvSpPr>
        <p:spPr/>
        <p:txBody>
          <a:bodyPr/>
          <a:lstStyle/>
          <a:p>
            <a:fld id="{830EBF33-4C80-4034-964D-3ECC465E8AB3}" type="datetime1">
              <a:rPr lang="ca-ES" smtClean="0"/>
              <a:t>28/07/2019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80750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solidFill>
                  <a:srgbClr val="CD0A1E"/>
                </a:solidFill>
              </a:defRPr>
            </a:lvl1pPr>
          </a:lstStyle>
          <a:p>
            <a:r>
              <a:rPr lang="ca-ES"/>
              <a:t>Feu clic aquí per editar l'estil</a:t>
            </a:r>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p:cNvSpPr>
            <a:spLocks noGrp="1"/>
          </p:cNvSpPr>
          <p:nvPr>
            <p:ph type="dt" sz="half" idx="10"/>
          </p:nvPr>
        </p:nvSpPr>
        <p:spPr/>
        <p:txBody>
          <a:bodyPr/>
          <a:lstStyle/>
          <a:p>
            <a:fld id="{DD1632CC-E2CF-4963-8604-D039ED7586DE}" type="datetime1">
              <a:rPr lang="ca-ES" smtClean="0"/>
              <a:t>28/07/2019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412124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a:t>Feu clic aquí per editar l'estil</a:t>
            </a:r>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p:cNvSpPr>
            <a:spLocks noGrp="1"/>
          </p:cNvSpPr>
          <p:nvPr>
            <p:ph type="dt" sz="half" idx="10"/>
          </p:nvPr>
        </p:nvSpPr>
        <p:spPr/>
        <p:txBody>
          <a:bodyPr/>
          <a:lstStyle/>
          <a:p>
            <a:fld id="{E6B01834-760B-404F-A84C-89AA0E035310}" type="datetime1">
              <a:rPr lang="ca-ES" smtClean="0"/>
              <a:t>28/07/2019</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413120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data 2"/>
          <p:cNvSpPr>
            <a:spLocks noGrp="1"/>
          </p:cNvSpPr>
          <p:nvPr>
            <p:ph type="dt" sz="half" idx="10"/>
          </p:nvPr>
        </p:nvSpPr>
        <p:spPr/>
        <p:txBody>
          <a:bodyPr/>
          <a:lstStyle/>
          <a:p>
            <a:fld id="{497B22A4-459D-43E0-BBE2-09C6DA75A5AA}" type="datetime1">
              <a:rPr lang="ca-ES" smtClean="0"/>
              <a:t>28/07/2019</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283814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70B79A6A-98FE-4904-A639-12C4E96468C5}"/>
              </a:ext>
            </a:extLst>
          </p:cNvPr>
          <p:cNvSpPr>
            <a:spLocks noGrp="1"/>
          </p:cNvSpPr>
          <p:nvPr>
            <p:ph type="dt" sz="half" idx="10"/>
          </p:nvPr>
        </p:nvSpPr>
        <p:spPr/>
        <p:txBody>
          <a:bodyPr/>
          <a:lstStyle/>
          <a:p>
            <a:fld id="{69AA0326-03E3-47DD-B33B-18CABFEC3655}" type="datetime1">
              <a:rPr lang="ca-ES" smtClean="0"/>
              <a:t>28/07/2019</a:t>
            </a:fld>
            <a:endParaRPr lang="ca-ES"/>
          </a:p>
        </p:txBody>
      </p:sp>
      <p:sp>
        <p:nvSpPr>
          <p:cNvPr id="6" name="Marcador de pie de página 5">
            <a:extLst>
              <a:ext uri="{FF2B5EF4-FFF2-40B4-BE49-F238E27FC236}">
                <a16:creationId xmlns:a16="http://schemas.microsoft.com/office/drawing/2014/main" id="{5A480FBD-6AF8-4528-95F9-68C33572B565}"/>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BF9FD6C-506C-4546-AE53-1F41E544FFC4}"/>
              </a:ext>
            </a:extLst>
          </p:cNvPr>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173097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a:t>Feu clic aquí per editar l'estil</a:t>
            </a:r>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Contenidor de data 4"/>
          <p:cNvSpPr>
            <a:spLocks noGrp="1"/>
          </p:cNvSpPr>
          <p:nvPr>
            <p:ph type="dt" sz="half" idx="10"/>
          </p:nvPr>
        </p:nvSpPr>
        <p:spPr/>
        <p:txBody>
          <a:bodyPr/>
          <a:lstStyle/>
          <a:p>
            <a:fld id="{BBBA7CCB-42AA-494B-953C-16532B35BFD5}" type="datetime1">
              <a:rPr lang="ca-ES" smtClean="0"/>
              <a:t>28/07/2019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98000D13-A0BE-4538-9552-23BE0FD28460}" type="slidenum">
              <a:rPr lang="ca-ES" smtClean="0"/>
              <a:pPr/>
              <a:t>‹Nº›</a:t>
            </a:fld>
            <a:endParaRPr lang="ca-ES"/>
          </a:p>
        </p:txBody>
      </p:sp>
    </p:spTree>
    <p:extLst>
      <p:ext uri="{BB962C8B-B14F-4D97-AF65-F5344CB8AC3E}">
        <p14:creationId xmlns:p14="http://schemas.microsoft.com/office/powerpoint/2010/main" val="203395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44F78-85B3-4E30-B63C-7F7AAE150868}" type="datetime1">
              <a:rPr lang="ca-ES" smtClean="0"/>
              <a:t>28/07/2019</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00D13-A0BE-4538-9552-23BE0FD28460}" type="slidenum">
              <a:rPr lang="ca-ES" smtClean="0"/>
              <a:pPr/>
              <a:t>‹Nº›</a:t>
            </a:fld>
            <a:endParaRPr lang="ca-ES"/>
          </a:p>
        </p:txBody>
      </p:sp>
    </p:spTree>
    <p:extLst>
      <p:ext uri="{BB962C8B-B14F-4D97-AF65-F5344CB8AC3E}">
        <p14:creationId xmlns:p14="http://schemas.microsoft.com/office/powerpoint/2010/main" val="617277411"/>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slide" Target="slide28.xml"/><Relationship Id="rId12"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slide" Target="slide26.xml"/><Relationship Id="rId4" Type="http://schemas.openxmlformats.org/officeDocument/2006/relationships/slide" Target="slide27.xml"/><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65512" y="6266253"/>
            <a:ext cx="1199408" cy="307777"/>
          </a:xfrm>
          <a:prstGeom prst="rect">
            <a:avLst/>
          </a:prstGeom>
          <a:noFill/>
          <a:ln>
            <a:noFill/>
          </a:ln>
        </p:spPr>
        <p:txBody>
          <a:bodyPr wrap="square" rtlCol="0">
            <a:spAutoFit/>
          </a:bodyPr>
          <a:lstStyle/>
          <a:p>
            <a:r>
              <a:rPr lang="es-ES_tradnl" sz="1400" b="1" dirty="0">
                <a:latin typeface="Arial" panose="020B0604020202020204" pitchFamily="34" charset="0"/>
                <a:ea typeface="Roboto" pitchFamily="2" charset="0"/>
                <a:cs typeface="Arial" panose="020B0604020202020204" pitchFamily="34" charset="0"/>
              </a:rPr>
              <a:t> Jordi Sanz</a:t>
            </a:r>
            <a:endParaRPr lang="es-ES" sz="1400" b="1" dirty="0">
              <a:latin typeface="Arial" panose="020B0604020202020204" pitchFamily="34" charset="0"/>
              <a:ea typeface="Roboto" pitchFamily="2" charset="0"/>
              <a:cs typeface="Arial" panose="020B0604020202020204" pitchFamily="34" charset="0"/>
            </a:endParaRPr>
          </a:p>
        </p:txBody>
      </p:sp>
      <p:cxnSp>
        <p:nvCxnSpPr>
          <p:cNvPr id="13" name="Conector recto 12"/>
          <p:cNvCxnSpPr/>
          <p:nvPr/>
        </p:nvCxnSpPr>
        <p:spPr>
          <a:xfrm flipH="1">
            <a:off x="0" y="908720"/>
            <a:ext cx="9144000" cy="0"/>
          </a:xfrm>
          <a:prstGeom prst="line">
            <a:avLst/>
          </a:prstGeom>
          <a:ln w="28575" cmpd="sng">
            <a:solidFill>
              <a:srgbClr val="CD0A1E"/>
            </a:solidFill>
          </a:ln>
          <a:effectLst/>
        </p:spPr>
        <p:style>
          <a:lnRef idx="2">
            <a:schemeClr val="accent2"/>
          </a:lnRef>
          <a:fillRef idx="0">
            <a:schemeClr val="accent2"/>
          </a:fillRef>
          <a:effectRef idx="1">
            <a:schemeClr val="accent2"/>
          </a:effectRef>
          <a:fontRef idx="minor">
            <a:schemeClr val="tx1"/>
          </a:fontRef>
        </p:style>
      </p:cxnSp>
      <p:cxnSp>
        <p:nvCxnSpPr>
          <p:cNvPr id="14" name="Conector recto 13"/>
          <p:cNvCxnSpPr/>
          <p:nvPr/>
        </p:nvCxnSpPr>
        <p:spPr>
          <a:xfrm flipH="1">
            <a:off x="0" y="5156800"/>
            <a:ext cx="9144000" cy="0"/>
          </a:xfrm>
          <a:prstGeom prst="line">
            <a:avLst/>
          </a:prstGeom>
          <a:ln w="28575" cmpd="sng">
            <a:solidFill>
              <a:srgbClr val="CD0A1E"/>
            </a:solidFill>
          </a:ln>
          <a:effectLst/>
        </p:spPr>
        <p:style>
          <a:lnRef idx="2">
            <a:schemeClr val="accent2"/>
          </a:lnRef>
          <a:fillRef idx="0">
            <a:schemeClr val="accent2"/>
          </a:fillRef>
          <a:effectRef idx="1">
            <a:schemeClr val="accent2"/>
          </a:effectRef>
          <a:fontRef idx="minor">
            <a:schemeClr val="tx1"/>
          </a:fontRef>
        </p:style>
      </p:cxnSp>
      <p:pic>
        <p:nvPicPr>
          <p:cNvPr id="7" name="Imagen 6"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530" y="6329738"/>
            <a:ext cx="266970" cy="180809"/>
          </a:xfrm>
          <a:prstGeom prst="rect">
            <a:avLst/>
          </a:prstGeom>
        </p:spPr>
      </p:pic>
      <p:sp>
        <p:nvSpPr>
          <p:cNvPr id="15" name="Títol 1"/>
          <p:cNvSpPr txBox="1">
            <a:spLocks/>
          </p:cNvSpPr>
          <p:nvPr/>
        </p:nvSpPr>
        <p:spPr>
          <a:xfrm>
            <a:off x="264160" y="1300674"/>
            <a:ext cx="8753340" cy="2060237"/>
          </a:xfrm>
          <a:prstGeom prst="rect">
            <a:avLst/>
          </a:prstGeom>
        </p:spPr>
        <p:txBody>
          <a:bodyPr anchor="t">
            <a:normAutofit fontScale="97500" lnSpcReduction="10000"/>
          </a:bodyPr>
          <a:lstStyle>
            <a:lvl1pPr algn="ctr" defTabSz="914400" rtl="0" eaLnBrk="1" latinLnBrk="0" hangingPunct="1">
              <a:spcBef>
                <a:spcPct val="0"/>
              </a:spcBef>
              <a:buNone/>
              <a:defRPr sz="4400" kern="1200">
                <a:solidFill>
                  <a:srgbClr val="CD0A1E"/>
                </a:solidFill>
                <a:latin typeface="+mj-lt"/>
                <a:ea typeface="+mj-ea"/>
                <a:cs typeface="+mj-cs"/>
              </a:defRPr>
            </a:lvl1pPr>
          </a:lstStyle>
          <a:p>
            <a:pPr>
              <a:lnSpc>
                <a:spcPct val="130000"/>
              </a:lnSpc>
            </a:pPr>
            <a:r>
              <a:rPr lang="ca-ES" sz="3600" b="1" dirty="0" err="1">
                <a:latin typeface="Roboto" panose="02000000000000000000" pitchFamily="2" charset="0"/>
                <a:ea typeface="Roboto" panose="02000000000000000000" pitchFamily="2" charset="0"/>
                <a:cs typeface="Arial" panose="020B0604020202020204" pitchFamily="34" charset="0"/>
              </a:rPr>
              <a:t>Does</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Hosuing</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First</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catalyse</a:t>
            </a:r>
            <a:r>
              <a:rPr lang="ca-ES" sz="3600" b="1" dirty="0">
                <a:latin typeface="Roboto" panose="02000000000000000000" pitchFamily="2" charset="0"/>
                <a:ea typeface="Roboto" panose="02000000000000000000" pitchFamily="2" charset="0"/>
                <a:cs typeface="Arial" panose="020B0604020202020204" pitchFamily="34" charset="0"/>
              </a:rPr>
              <a:t> a </a:t>
            </a:r>
            <a:r>
              <a:rPr lang="ca-ES" sz="3600" b="1" dirty="0" err="1">
                <a:latin typeface="Roboto" panose="02000000000000000000" pitchFamily="2" charset="0"/>
                <a:ea typeface="Roboto" panose="02000000000000000000" pitchFamily="2" charset="0"/>
                <a:cs typeface="Arial" panose="020B0604020202020204" pitchFamily="34" charset="0"/>
              </a:rPr>
              <a:t>better</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life</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Quantiative</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findings</a:t>
            </a:r>
            <a:r>
              <a:rPr lang="ca-ES" sz="3600" b="1" dirty="0">
                <a:latin typeface="Roboto" panose="02000000000000000000" pitchFamily="2" charset="0"/>
                <a:ea typeface="Roboto" panose="02000000000000000000" pitchFamily="2" charset="0"/>
                <a:cs typeface="Arial" panose="020B0604020202020204" pitchFamily="34" charset="0"/>
              </a:rPr>
              <a:t> </a:t>
            </a:r>
            <a:r>
              <a:rPr lang="ca-ES" sz="3600" b="1" dirty="0" err="1">
                <a:latin typeface="Roboto" panose="02000000000000000000" pitchFamily="2" charset="0"/>
                <a:ea typeface="Roboto" panose="02000000000000000000" pitchFamily="2" charset="0"/>
                <a:cs typeface="Arial" panose="020B0604020202020204" pitchFamily="34" charset="0"/>
              </a:rPr>
              <a:t>from</a:t>
            </a:r>
            <a:r>
              <a:rPr lang="ca-ES" sz="3600" b="1" dirty="0">
                <a:latin typeface="Roboto" panose="02000000000000000000" pitchFamily="2" charset="0"/>
                <a:ea typeface="Roboto" panose="02000000000000000000" pitchFamily="2" charset="0"/>
                <a:cs typeface="Arial" panose="020B0604020202020204" pitchFamily="34" charset="0"/>
              </a:rPr>
              <a:t> a Catalan </a:t>
            </a:r>
            <a:r>
              <a:rPr lang="ca-ES" sz="3600" b="1" dirty="0" err="1">
                <a:latin typeface="Roboto" panose="02000000000000000000" pitchFamily="2" charset="0"/>
                <a:ea typeface="Roboto" panose="02000000000000000000" pitchFamily="2" charset="0"/>
                <a:cs typeface="Arial" panose="020B0604020202020204" pitchFamily="34" charset="0"/>
              </a:rPr>
              <a:t>randomized</a:t>
            </a:r>
            <a:r>
              <a:rPr lang="ca-ES" sz="3600" b="1" dirty="0">
                <a:latin typeface="Roboto" panose="02000000000000000000" pitchFamily="2" charset="0"/>
                <a:ea typeface="Roboto" panose="02000000000000000000" pitchFamily="2" charset="0"/>
                <a:cs typeface="Arial" panose="020B0604020202020204" pitchFamily="34" charset="0"/>
              </a:rPr>
              <a:t> control trial.</a:t>
            </a:r>
          </a:p>
        </p:txBody>
      </p:sp>
      <p:sp>
        <p:nvSpPr>
          <p:cNvPr id="16" name="CuadroTexto 15"/>
          <p:cNvSpPr txBox="1"/>
          <p:nvPr/>
        </p:nvSpPr>
        <p:spPr>
          <a:xfrm>
            <a:off x="1251269" y="3658691"/>
            <a:ext cx="7128792" cy="923330"/>
          </a:xfrm>
          <a:prstGeom prst="rect">
            <a:avLst/>
          </a:prstGeom>
          <a:noFill/>
        </p:spPr>
        <p:txBody>
          <a:bodyPr wrap="square" rtlCol="0">
            <a:spAutoFit/>
          </a:bodyPr>
          <a:lstStyle/>
          <a:p>
            <a:pPr algn="ctr"/>
            <a:r>
              <a:rPr lang="ca-ES" b="1" dirty="0">
                <a:latin typeface="Roboto" panose="02000000000000000000" pitchFamily="2" charset="0"/>
                <a:ea typeface="Roboto" panose="02000000000000000000" pitchFamily="2" charset="0"/>
                <a:cs typeface="Arial" panose="020B0604020202020204" pitchFamily="34" charset="0"/>
              </a:rPr>
              <a:t>Institut Català d’Avaluació de Polítiques Públiques (Ivàlua)</a:t>
            </a:r>
          </a:p>
          <a:p>
            <a:pPr algn="ctr"/>
            <a:endParaRPr lang="ca-ES" b="1" dirty="0">
              <a:latin typeface="Roboto" panose="02000000000000000000" pitchFamily="2" charset="0"/>
              <a:ea typeface="Roboto" panose="02000000000000000000" pitchFamily="2" charset="0"/>
              <a:cs typeface="Arial" panose="020B0604020202020204" pitchFamily="34" charset="0"/>
            </a:endParaRPr>
          </a:p>
          <a:p>
            <a:pPr algn="ctr"/>
            <a:endParaRPr lang="ca-ES" dirty="0">
              <a:latin typeface="Roboto" panose="02000000000000000000" pitchFamily="2" charset="0"/>
              <a:ea typeface="Roboto" panose="02000000000000000000" pitchFamily="2" charset="0"/>
              <a:cs typeface="Arial" panose="020B0604020202020204" pitchFamily="34" charset="0"/>
            </a:endParaRPr>
          </a:p>
        </p:txBody>
      </p:sp>
      <p:pic>
        <p:nvPicPr>
          <p:cNvPr id="1026" name="Picture 2" descr="X:\G0300Afers_externs_representacio_promocio\G0301Representacio\G0360Imatge_corporativa\Logos_Ivalua\Peu_Ivalua_membres\Vigent\peu2016gr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99" y="209183"/>
            <a:ext cx="8891001" cy="57188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EDE820F-F921-4247-98D5-AC91111DB741}"/>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1</a:t>
            </a:fld>
            <a:endParaRPr lang="ca-ES"/>
          </a:p>
        </p:txBody>
      </p:sp>
      <p:pic>
        <p:nvPicPr>
          <p:cNvPr id="11" name="Imagen 10" descr="https://appam.confex.com/appam/int19/banner.jpg">
            <a:extLst>
              <a:ext uri="{FF2B5EF4-FFF2-40B4-BE49-F238E27FC236}">
                <a16:creationId xmlns:a16="http://schemas.microsoft.com/office/drawing/2014/main" id="{8438BB59-30EC-40EE-9237-4D175B691B77}"/>
              </a:ext>
            </a:extLst>
          </p:cNvPr>
          <p:cNvPicPr/>
          <p:nvPr/>
        </p:nvPicPr>
        <p:blipFill rotWithShape="1">
          <a:blip r:embed="rId5">
            <a:extLst>
              <a:ext uri="{28A0092B-C50C-407E-A947-70E740481C1C}">
                <a14:useLocalDpi xmlns:a14="http://schemas.microsoft.com/office/drawing/2010/main" val="0"/>
              </a:ext>
            </a:extLst>
          </a:blip>
          <a:srcRect r="53763"/>
          <a:stretch/>
        </p:blipFill>
        <p:spPr>
          <a:xfrm>
            <a:off x="91439" y="5268130"/>
            <a:ext cx="4480560" cy="1453345"/>
          </a:xfrm>
          <a:prstGeom prst="rect">
            <a:avLst/>
          </a:prstGeom>
        </p:spPr>
      </p:pic>
    </p:spTree>
    <p:extLst>
      <p:ext uri="{BB962C8B-B14F-4D97-AF65-F5344CB8AC3E}">
        <p14:creationId xmlns:p14="http://schemas.microsoft.com/office/powerpoint/2010/main" val="216542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58824" y="-36195"/>
            <a:ext cx="8229600" cy="1143000"/>
          </a:xfrm>
        </p:spPr>
        <p:txBody>
          <a:bodyPr>
            <a:normAutofit/>
          </a:bodyPr>
          <a:lstStyle/>
          <a:p>
            <a:pPr algn="l"/>
            <a:r>
              <a:rPr lang="en-US" sz="3200" b="1" dirty="0">
                <a:latin typeface="Roboto"/>
                <a:cs typeface="Arial" panose="020B0604020202020204" pitchFamily="34" charset="0"/>
              </a:rPr>
              <a:t>Principles of the Housing first</a:t>
            </a:r>
            <a:endParaRPr lang="ca-ES" sz="3200" dirty="0">
              <a:latin typeface="Roboto"/>
              <a:cs typeface="Arial"/>
            </a:endParaRPr>
          </a:p>
        </p:txBody>
      </p:sp>
      <p:sp>
        <p:nvSpPr>
          <p:cNvPr id="3" name="Contenidor de contingut 2"/>
          <p:cNvSpPr>
            <a:spLocks noGrp="1"/>
          </p:cNvSpPr>
          <p:nvPr>
            <p:ph idx="1"/>
          </p:nvPr>
        </p:nvSpPr>
        <p:spPr>
          <a:xfrm>
            <a:off x="195262" y="1080330"/>
            <a:ext cx="8491538" cy="4920255"/>
          </a:xfrm>
        </p:spPr>
        <p:txBody>
          <a:bodyPr vert="horz" lIns="91440" tIns="45720" rIns="91440" bIns="45720" rtlCol="0" anchor="t">
            <a:noAutofit/>
          </a:bodyPr>
          <a:lstStyle/>
          <a:p>
            <a:pPr>
              <a:spcBef>
                <a:spcPts val="0"/>
              </a:spcBef>
              <a:spcAft>
                <a:spcPts val="1800"/>
              </a:spcAft>
            </a:pPr>
            <a:r>
              <a:rPr lang="en-US" sz="2400" dirty="0">
                <a:cs typeface="Arial" panose="020B0604020202020204" pitchFamily="34" charset="0"/>
              </a:rPr>
              <a:t>HF models consist of immediate access to housing with </a:t>
            </a:r>
            <a:r>
              <a:rPr lang="en-US" sz="2400" dirty="0">
                <a:solidFill>
                  <a:srgbClr val="C00000"/>
                </a:solidFill>
                <a:cs typeface="Arial" panose="020B0604020202020204" pitchFamily="34" charset="0"/>
              </a:rPr>
              <a:t>no housing readiness conditions </a:t>
            </a:r>
            <a:r>
              <a:rPr lang="en-US" sz="2400" dirty="0">
                <a:cs typeface="Arial" panose="020B0604020202020204" pitchFamily="34" charset="0"/>
              </a:rPr>
              <a:t>with the following principles: </a:t>
            </a: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10</a:t>
            </a:fld>
            <a:endParaRPr lang="ca-ES"/>
          </a:p>
        </p:txBody>
      </p:sp>
      <p:pic>
        <p:nvPicPr>
          <p:cNvPr id="6" name="Imagen 5">
            <a:extLst>
              <a:ext uri="{FF2B5EF4-FFF2-40B4-BE49-F238E27FC236}">
                <a16:creationId xmlns:a16="http://schemas.microsoft.com/office/drawing/2014/main" id="{F447B6EA-99FA-4668-96D6-60CD1A793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34" y="2346310"/>
            <a:ext cx="8198194" cy="3654275"/>
          </a:xfrm>
          <a:prstGeom prst="rect">
            <a:avLst/>
          </a:prstGeom>
        </p:spPr>
      </p:pic>
    </p:spTree>
    <p:extLst>
      <p:ext uri="{BB962C8B-B14F-4D97-AF65-F5344CB8AC3E}">
        <p14:creationId xmlns:p14="http://schemas.microsoft.com/office/powerpoint/2010/main" val="27404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561A1-B775-48A5-AE47-E982A3C0ADBD}"/>
              </a:ext>
            </a:extLst>
          </p:cNvPr>
          <p:cNvSpPr>
            <a:spLocks noGrp="1"/>
          </p:cNvSpPr>
          <p:nvPr>
            <p:ph type="title"/>
          </p:nvPr>
        </p:nvSpPr>
        <p:spPr>
          <a:xfrm>
            <a:off x="-121920" y="70182"/>
            <a:ext cx="8808720" cy="715978"/>
          </a:xfrm>
        </p:spPr>
        <p:txBody>
          <a:bodyPr>
            <a:normAutofit/>
          </a:bodyPr>
          <a:lstStyle/>
          <a:p>
            <a:r>
              <a:rPr lang="ca-ES" sz="3600" dirty="0" err="1"/>
              <a:t>The</a:t>
            </a:r>
            <a:r>
              <a:rPr lang="ca-ES" sz="3600" dirty="0"/>
              <a:t> </a:t>
            </a:r>
            <a:r>
              <a:rPr lang="ca-ES" sz="3600" dirty="0" err="1"/>
              <a:t>theory</a:t>
            </a:r>
            <a:r>
              <a:rPr lang="ca-ES" sz="3600" dirty="0"/>
              <a:t> of </a:t>
            </a:r>
            <a:r>
              <a:rPr lang="ca-ES" sz="3600" dirty="0" err="1"/>
              <a:t>change</a:t>
            </a:r>
            <a:r>
              <a:rPr lang="ca-ES" sz="3600" dirty="0"/>
              <a:t> of HF </a:t>
            </a:r>
            <a:r>
              <a:rPr lang="ca-ES" sz="3600" dirty="0" err="1"/>
              <a:t>programs</a:t>
            </a:r>
            <a:endParaRPr lang="ca-ES" sz="3600" dirty="0"/>
          </a:p>
        </p:txBody>
      </p:sp>
      <p:pic>
        <p:nvPicPr>
          <p:cNvPr id="6" name="Marcador de contenido 5" descr="Imagen que contiene captura de pantalla, texto&#10;&#10;Descripción generada automáticamente">
            <a:extLst>
              <a:ext uri="{FF2B5EF4-FFF2-40B4-BE49-F238E27FC236}">
                <a16:creationId xmlns:a16="http://schemas.microsoft.com/office/drawing/2014/main" id="{3CC3084C-BA7F-4747-A529-672E6093DE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627" y="890106"/>
            <a:ext cx="8342516" cy="2901177"/>
          </a:xfrm>
        </p:spPr>
      </p:pic>
      <p:sp>
        <p:nvSpPr>
          <p:cNvPr id="4" name="Marcador de número de diapositiva 3">
            <a:extLst>
              <a:ext uri="{FF2B5EF4-FFF2-40B4-BE49-F238E27FC236}">
                <a16:creationId xmlns:a16="http://schemas.microsoft.com/office/drawing/2014/main" id="{52CF6162-3668-4C1D-970A-67B2B790DBCD}"/>
              </a:ext>
            </a:extLst>
          </p:cNvPr>
          <p:cNvSpPr>
            <a:spLocks noGrp="1"/>
          </p:cNvSpPr>
          <p:nvPr>
            <p:ph type="sldNum" sz="quarter" idx="12"/>
          </p:nvPr>
        </p:nvSpPr>
        <p:spPr/>
        <p:txBody>
          <a:bodyPr/>
          <a:lstStyle/>
          <a:p>
            <a:fld id="{98000D13-A0BE-4538-9552-23BE0FD28460}" type="slidenum">
              <a:rPr lang="ca-ES" smtClean="0"/>
              <a:pPr/>
              <a:t>11</a:t>
            </a:fld>
            <a:endParaRPr lang="ca-ES"/>
          </a:p>
        </p:txBody>
      </p:sp>
      <p:sp>
        <p:nvSpPr>
          <p:cNvPr id="5" name="Contenidor de contingut 2">
            <a:extLst>
              <a:ext uri="{FF2B5EF4-FFF2-40B4-BE49-F238E27FC236}">
                <a16:creationId xmlns:a16="http://schemas.microsoft.com/office/drawing/2014/main" id="{43EBBB46-2DD9-42BC-8F62-C63848AC9062}"/>
              </a:ext>
            </a:extLst>
          </p:cNvPr>
          <p:cNvSpPr txBox="1">
            <a:spLocks/>
          </p:cNvSpPr>
          <p:nvPr/>
        </p:nvSpPr>
        <p:spPr>
          <a:xfrm>
            <a:off x="426513" y="4207803"/>
            <a:ext cx="8260287" cy="396121"/>
          </a:xfrm>
          <a:prstGeom prst="rect">
            <a:avLst/>
          </a:prstGeom>
          <a:solidFill>
            <a:srgbClr val="C00000"/>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2400" dirty="0">
                <a:solidFill>
                  <a:schemeClr val="bg1"/>
                </a:solidFill>
                <a:cs typeface="Arial" panose="020B0604020202020204" pitchFamily="34" charset="0"/>
              </a:rPr>
              <a:t>‘Primer la </a:t>
            </a:r>
            <a:r>
              <a:rPr lang="en-US" sz="2400" dirty="0" err="1">
                <a:solidFill>
                  <a:schemeClr val="bg1"/>
                </a:solidFill>
                <a:cs typeface="Arial" panose="020B0604020202020204" pitchFamily="34" charset="0"/>
              </a:rPr>
              <a:t>llar</a:t>
            </a:r>
            <a:r>
              <a:rPr lang="en-US" sz="2400" dirty="0">
                <a:solidFill>
                  <a:schemeClr val="bg1"/>
                </a:solidFill>
                <a:cs typeface="Arial" panose="020B0604020202020204" pitchFamily="34" charset="0"/>
              </a:rPr>
              <a:t>’ program</a:t>
            </a:r>
          </a:p>
          <a:p>
            <a:pPr marL="0" indent="0">
              <a:spcBef>
                <a:spcPts val="0"/>
              </a:spcBef>
              <a:spcAft>
                <a:spcPts val="1800"/>
              </a:spcAft>
              <a:buNone/>
            </a:pPr>
            <a:endParaRPr lang="en-US" sz="2400" dirty="0">
              <a:solidFill>
                <a:schemeClr val="bg1"/>
              </a:solidFill>
              <a:cs typeface="Arial" panose="020B0604020202020204" pitchFamily="34" charset="0"/>
            </a:endParaRPr>
          </a:p>
          <a:p>
            <a:pPr>
              <a:spcBef>
                <a:spcPts val="0"/>
              </a:spcBef>
              <a:spcAft>
                <a:spcPts val="1800"/>
              </a:spcAft>
            </a:pPr>
            <a:endParaRPr lang="en-US" sz="2400" dirty="0">
              <a:solidFill>
                <a:schemeClr val="bg1"/>
              </a:solidFill>
              <a:cs typeface="Arial" panose="020B0604020202020204" pitchFamily="34" charset="0"/>
            </a:endParaRPr>
          </a:p>
          <a:p>
            <a:pPr>
              <a:spcBef>
                <a:spcPts val="0"/>
              </a:spcBef>
              <a:spcAft>
                <a:spcPts val="1800"/>
              </a:spcAft>
            </a:pPr>
            <a:endParaRPr lang="en-US" sz="2400" dirty="0">
              <a:solidFill>
                <a:schemeClr val="bg1"/>
              </a:solidFill>
              <a:cs typeface="Arial" panose="020B0604020202020204" pitchFamily="34" charset="0"/>
            </a:endParaRPr>
          </a:p>
          <a:p>
            <a:pPr>
              <a:spcBef>
                <a:spcPts val="0"/>
              </a:spcBef>
              <a:spcAft>
                <a:spcPts val="1800"/>
              </a:spcAft>
            </a:pPr>
            <a:endParaRPr lang="ca-ES" sz="2400" dirty="0">
              <a:solidFill>
                <a:schemeClr val="bg1"/>
              </a:solidFill>
              <a:cs typeface="Arial" panose="020B0604020202020204" pitchFamily="34" charset="0"/>
            </a:endParaRPr>
          </a:p>
        </p:txBody>
      </p:sp>
      <p:sp>
        <p:nvSpPr>
          <p:cNvPr id="8" name="Contenidor de contingut 2">
            <a:extLst>
              <a:ext uri="{FF2B5EF4-FFF2-40B4-BE49-F238E27FC236}">
                <a16:creationId xmlns:a16="http://schemas.microsoft.com/office/drawing/2014/main" id="{25476503-224C-4E9A-A307-95E3AD5DFC87}"/>
              </a:ext>
            </a:extLst>
          </p:cNvPr>
          <p:cNvSpPr txBox="1">
            <a:spLocks/>
          </p:cNvSpPr>
          <p:nvPr/>
        </p:nvSpPr>
        <p:spPr>
          <a:xfrm>
            <a:off x="426513" y="4707870"/>
            <a:ext cx="8275630" cy="50760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000" dirty="0">
                <a:cs typeface="Arial" panose="020B0604020202020204" pitchFamily="34" charset="0"/>
              </a:rPr>
              <a:t>manages 50 dwellings through the dep. of Social Rights</a:t>
            </a:r>
          </a:p>
          <a:p>
            <a:pPr>
              <a:spcBef>
                <a:spcPts val="0"/>
              </a:spcBef>
            </a:pPr>
            <a:r>
              <a:rPr lang="en-US" sz="2000" dirty="0">
                <a:cs typeface="Arial" panose="020B0604020202020204" pitchFamily="34" charset="0"/>
              </a:rPr>
              <a:t>A pilot for three years (2015-2018)</a:t>
            </a:r>
          </a:p>
          <a:p>
            <a:pPr>
              <a:spcBef>
                <a:spcPts val="0"/>
              </a:spcBef>
            </a:pPr>
            <a:r>
              <a:rPr lang="en-US" sz="2000" dirty="0">
                <a:cs typeface="Arial" panose="020B0604020202020204" pitchFamily="34" charset="0"/>
              </a:rPr>
              <a:t>Only for </a:t>
            </a:r>
            <a:r>
              <a:rPr lang="en-US" sz="2000" dirty="0">
                <a:solidFill>
                  <a:srgbClr val="C00000"/>
                </a:solidFill>
                <a:cs typeface="Arial" panose="020B0604020202020204" pitchFamily="34" charset="0"/>
              </a:rPr>
              <a:t>vulnerable homelessness</a:t>
            </a:r>
            <a:r>
              <a:rPr lang="en-US" sz="2000" dirty="0">
                <a:cs typeface="Arial" panose="020B0604020202020204" pitchFamily="34" charset="0"/>
              </a:rPr>
              <a:t>: long trajectories and with mental health problems or drug addiction</a:t>
            </a:r>
          </a:p>
          <a:p>
            <a:pPr>
              <a:spcBef>
                <a:spcPts val="0"/>
              </a:spcBef>
            </a:pPr>
            <a:r>
              <a:rPr lang="en-US" sz="2000" dirty="0">
                <a:cs typeface="Arial" panose="020B0604020202020204" pitchFamily="34" charset="0"/>
              </a:rPr>
              <a:t>Offers specialized social and mental health support</a:t>
            </a:r>
          </a:p>
          <a:p>
            <a:pPr>
              <a:spcBef>
                <a:spcPts val="0"/>
              </a:spcBef>
            </a:pPr>
            <a:r>
              <a:rPr lang="en-US" sz="2000" dirty="0">
                <a:cs typeface="Arial" panose="020B0604020202020204" pitchFamily="34" charset="0"/>
              </a:rPr>
              <a:t>Budget: 3.000.000 euros (1 million/year).</a:t>
            </a:r>
          </a:p>
          <a:p>
            <a:pPr>
              <a:spcBef>
                <a:spcPts val="0"/>
              </a:spcBef>
              <a:spcAft>
                <a:spcPts val="1800"/>
              </a:spcAft>
            </a:pPr>
            <a:endParaRPr lang="en-US" sz="2000" dirty="0">
              <a:cs typeface="Arial" panose="020B0604020202020204" pitchFamily="34" charset="0"/>
            </a:endParaRPr>
          </a:p>
          <a:p>
            <a:pPr>
              <a:spcBef>
                <a:spcPts val="0"/>
              </a:spcBef>
              <a:spcAft>
                <a:spcPts val="1800"/>
              </a:spcAft>
            </a:pPr>
            <a:endParaRPr lang="ca-ES" sz="2000" dirty="0">
              <a:cs typeface="Arial" panose="020B0604020202020204" pitchFamily="34" charset="0"/>
            </a:endParaRPr>
          </a:p>
        </p:txBody>
      </p:sp>
    </p:spTree>
    <p:extLst>
      <p:ext uri="{BB962C8B-B14F-4D97-AF65-F5344CB8AC3E}">
        <p14:creationId xmlns:p14="http://schemas.microsoft.com/office/powerpoint/2010/main" val="249762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3E6D3-F0C4-4B8C-8675-F560A8B184E5}"/>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1B4555D9-9CDB-4CF5-9929-1D4B14E4445A}"/>
              </a:ext>
            </a:extLst>
          </p:cNvPr>
          <p:cNvSpPr>
            <a:spLocks noGrp="1"/>
          </p:cNvSpPr>
          <p:nvPr>
            <p:ph idx="1"/>
          </p:nvPr>
        </p:nvSpPr>
        <p:spPr/>
        <p:txBody>
          <a:bodyPr/>
          <a:lstStyle/>
          <a:p>
            <a:endParaRPr lang="ca-ES"/>
          </a:p>
        </p:txBody>
      </p:sp>
      <p:sp>
        <p:nvSpPr>
          <p:cNvPr id="4" name="Marcador de número de diapositiva 3">
            <a:extLst>
              <a:ext uri="{FF2B5EF4-FFF2-40B4-BE49-F238E27FC236}">
                <a16:creationId xmlns:a16="http://schemas.microsoft.com/office/drawing/2014/main" id="{F0FD8EF0-E64F-4D0F-A221-7EE394B56013}"/>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12</a:t>
            </a:fld>
            <a:endParaRPr lang="ca-ES"/>
          </a:p>
        </p:txBody>
      </p:sp>
      <p:pic>
        <p:nvPicPr>
          <p:cNvPr id="5" name="Imagen 4">
            <a:extLst>
              <a:ext uri="{FF2B5EF4-FFF2-40B4-BE49-F238E27FC236}">
                <a16:creationId xmlns:a16="http://schemas.microsoft.com/office/drawing/2014/main" id="{9B2C3A02-99DE-4A31-8B16-2B5E86BB79ED}"/>
              </a:ext>
            </a:extLst>
          </p:cNvPr>
          <p:cNvPicPr>
            <a:picLocks noChangeAspect="1"/>
          </p:cNvPicPr>
          <p:nvPr/>
        </p:nvPicPr>
        <p:blipFill>
          <a:blip r:embed="rId2"/>
          <a:stretch>
            <a:fillRect/>
          </a:stretch>
        </p:blipFill>
        <p:spPr>
          <a:xfrm>
            <a:off x="0" y="198065"/>
            <a:ext cx="9144000" cy="6461870"/>
          </a:xfrm>
          <a:prstGeom prst="rect">
            <a:avLst/>
          </a:prstGeom>
        </p:spPr>
      </p:pic>
    </p:spTree>
    <p:extLst>
      <p:ext uri="{BB962C8B-B14F-4D97-AF65-F5344CB8AC3E}">
        <p14:creationId xmlns:p14="http://schemas.microsoft.com/office/powerpoint/2010/main" val="89405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A0C32-8A09-4202-AA5C-241F81244A6A}"/>
              </a:ext>
            </a:extLst>
          </p:cNvPr>
          <p:cNvSpPr>
            <a:spLocks noGrp="1"/>
          </p:cNvSpPr>
          <p:nvPr>
            <p:ph type="title"/>
          </p:nvPr>
        </p:nvSpPr>
        <p:spPr/>
        <p:txBody>
          <a:bodyPr/>
          <a:lstStyle/>
          <a:p>
            <a:endParaRPr lang="ca-ES"/>
          </a:p>
        </p:txBody>
      </p:sp>
      <p:sp>
        <p:nvSpPr>
          <p:cNvPr id="3" name="Marcador de contenido 2">
            <a:extLst>
              <a:ext uri="{FF2B5EF4-FFF2-40B4-BE49-F238E27FC236}">
                <a16:creationId xmlns:a16="http://schemas.microsoft.com/office/drawing/2014/main" id="{86940386-9E6D-40CB-8BC6-B8A14C65CAEF}"/>
              </a:ext>
            </a:extLst>
          </p:cNvPr>
          <p:cNvSpPr>
            <a:spLocks noGrp="1"/>
          </p:cNvSpPr>
          <p:nvPr>
            <p:ph idx="1"/>
          </p:nvPr>
        </p:nvSpPr>
        <p:spPr/>
        <p:txBody>
          <a:bodyPr/>
          <a:lstStyle/>
          <a:p>
            <a:endParaRPr lang="ca-ES"/>
          </a:p>
        </p:txBody>
      </p:sp>
      <p:sp>
        <p:nvSpPr>
          <p:cNvPr id="4" name="Marcador de número de diapositiva 3">
            <a:extLst>
              <a:ext uri="{FF2B5EF4-FFF2-40B4-BE49-F238E27FC236}">
                <a16:creationId xmlns:a16="http://schemas.microsoft.com/office/drawing/2014/main" id="{EA28DD0F-555B-40F4-9EAA-B14E960F82A4}"/>
              </a:ext>
            </a:extLst>
          </p:cNvPr>
          <p:cNvSpPr>
            <a:spLocks noGrp="1"/>
          </p:cNvSpPr>
          <p:nvPr>
            <p:ph type="sldNum" sz="quarter" idx="12"/>
          </p:nvPr>
        </p:nvSpPr>
        <p:spPr/>
        <p:txBody>
          <a:bodyPr/>
          <a:lstStyle/>
          <a:p>
            <a:fld id="{98000D13-A0BE-4538-9552-23BE0FD28460}" type="slidenum">
              <a:rPr lang="ca-ES" smtClean="0"/>
              <a:pPr/>
              <a:t>13</a:t>
            </a:fld>
            <a:endParaRPr lang="ca-ES"/>
          </a:p>
        </p:txBody>
      </p:sp>
      <p:pic>
        <p:nvPicPr>
          <p:cNvPr id="5" name="Imagen 4">
            <a:extLst>
              <a:ext uri="{FF2B5EF4-FFF2-40B4-BE49-F238E27FC236}">
                <a16:creationId xmlns:a16="http://schemas.microsoft.com/office/drawing/2014/main" id="{93DAA8F5-952D-45B3-AAA2-745012C52201}"/>
              </a:ext>
            </a:extLst>
          </p:cNvPr>
          <p:cNvPicPr>
            <a:picLocks noChangeAspect="1"/>
          </p:cNvPicPr>
          <p:nvPr/>
        </p:nvPicPr>
        <p:blipFill rotWithShape="1">
          <a:blip r:embed="rId2"/>
          <a:srcRect t="3959"/>
          <a:stretch/>
        </p:blipFill>
        <p:spPr>
          <a:xfrm>
            <a:off x="0" y="136525"/>
            <a:ext cx="8944708" cy="6242845"/>
          </a:xfrm>
          <a:prstGeom prst="rect">
            <a:avLst/>
          </a:prstGeom>
        </p:spPr>
      </p:pic>
    </p:spTree>
    <p:extLst>
      <p:ext uri="{BB962C8B-B14F-4D97-AF65-F5344CB8AC3E}">
        <p14:creationId xmlns:p14="http://schemas.microsoft.com/office/powerpoint/2010/main" val="209972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err="1"/>
              <a:t>The</a:t>
            </a:r>
            <a:r>
              <a:rPr lang="ca-ES" dirty="0"/>
              <a:t> ‘Primer la Llar’ </a:t>
            </a:r>
            <a:r>
              <a:rPr lang="ca-ES" dirty="0" err="1"/>
              <a:t>evaluation</a:t>
            </a:r>
            <a:endParaRPr lang="ca-ES" dirty="0"/>
          </a:p>
        </p:txBody>
      </p:sp>
    </p:spTree>
    <p:extLst>
      <p:ext uri="{BB962C8B-B14F-4D97-AF65-F5344CB8AC3E}">
        <p14:creationId xmlns:p14="http://schemas.microsoft.com/office/powerpoint/2010/main" val="46703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58824" y="-36195"/>
            <a:ext cx="8229600" cy="1143000"/>
          </a:xfrm>
        </p:spPr>
        <p:txBody>
          <a:bodyPr>
            <a:normAutofit/>
          </a:bodyPr>
          <a:lstStyle/>
          <a:p>
            <a:pPr algn="l"/>
            <a:r>
              <a:rPr lang="ca-ES" sz="3200" b="1" dirty="0" err="1">
                <a:latin typeface="Roboto"/>
                <a:cs typeface="Arial" panose="020B0604020202020204" pitchFamily="34" charset="0"/>
              </a:rPr>
              <a:t>Evaluation</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questions</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technicalities</a:t>
            </a:r>
            <a:endParaRPr lang="ca-ES" sz="3200" dirty="0">
              <a:latin typeface="Roboto"/>
              <a:cs typeface="Arial"/>
            </a:endParaRPr>
          </a:p>
        </p:txBody>
      </p:sp>
      <p:sp>
        <p:nvSpPr>
          <p:cNvPr id="3" name="Contenidor de contingut 2"/>
          <p:cNvSpPr>
            <a:spLocks noGrp="1"/>
          </p:cNvSpPr>
          <p:nvPr>
            <p:ph idx="1"/>
          </p:nvPr>
        </p:nvSpPr>
        <p:spPr>
          <a:xfrm>
            <a:off x="195262" y="1080330"/>
            <a:ext cx="8491538" cy="4920255"/>
          </a:xfrm>
        </p:spPr>
        <p:txBody>
          <a:bodyPr vert="horz" lIns="91440" tIns="45720" rIns="91440" bIns="45720" rtlCol="0" anchor="t">
            <a:noAutofit/>
          </a:bodyPr>
          <a:lstStyle/>
          <a:p>
            <a:pPr>
              <a:spcBef>
                <a:spcPts val="0"/>
              </a:spcBef>
              <a:spcAft>
                <a:spcPts val="1800"/>
              </a:spcAft>
            </a:pPr>
            <a:r>
              <a:rPr lang="en-US" sz="2400" dirty="0">
                <a:cs typeface="Arial" panose="020B0604020202020204" pitchFamily="34" charset="0"/>
              </a:rPr>
              <a:t>Eligibility criteria based on </a:t>
            </a:r>
            <a:r>
              <a:rPr lang="en-US" sz="2400" dirty="0">
                <a:solidFill>
                  <a:srgbClr val="C00000"/>
                </a:solidFill>
                <a:cs typeface="Arial" panose="020B0604020202020204" pitchFamily="34" charset="0"/>
              </a:rPr>
              <a:t>vulnerable homelessness</a:t>
            </a:r>
            <a:r>
              <a:rPr lang="en-US" sz="2400" dirty="0">
                <a:cs typeface="Arial" panose="020B0604020202020204" pitchFamily="34" charset="0"/>
              </a:rPr>
              <a:t>:</a:t>
            </a:r>
          </a:p>
          <a:p>
            <a:pPr lvl="1">
              <a:spcBef>
                <a:spcPts val="0"/>
              </a:spcBef>
              <a:spcAft>
                <a:spcPts val="1200"/>
              </a:spcAft>
            </a:pPr>
            <a:r>
              <a:rPr lang="en-US" sz="2000" dirty="0">
                <a:cs typeface="Arial" panose="020B0604020202020204" pitchFamily="34" charset="0"/>
              </a:rPr>
              <a:t>More than one year of being rough sleeper</a:t>
            </a:r>
          </a:p>
          <a:p>
            <a:pPr lvl="1">
              <a:spcBef>
                <a:spcPts val="0"/>
              </a:spcBef>
              <a:spcAft>
                <a:spcPts val="1200"/>
              </a:spcAft>
            </a:pPr>
            <a:r>
              <a:rPr lang="en-US" sz="2000" dirty="0">
                <a:cs typeface="Arial" panose="020B0604020202020204" pitchFamily="34" charset="0"/>
              </a:rPr>
              <a:t>Having mental health problems or substance use disorders</a:t>
            </a:r>
          </a:p>
          <a:p>
            <a:pPr lvl="1">
              <a:spcBef>
                <a:spcPts val="0"/>
              </a:spcBef>
              <a:spcAft>
                <a:spcPts val="1200"/>
              </a:spcAft>
            </a:pPr>
            <a:r>
              <a:rPr lang="en-US" sz="2000" dirty="0">
                <a:cs typeface="Arial" panose="020B0604020202020204" pitchFamily="34" charset="0"/>
              </a:rPr>
              <a:t>Accepting at least a weekly visit or contact of a professional</a:t>
            </a:r>
          </a:p>
          <a:p>
            <a:pPr lvl="1">
              <a:spcBef>
                <a:spcPts val="0"/>
              </a:spcBef>
            </a:pPr>
            <a:endParaRPr lang="en-US" sz="2000" dirty="0">
              <a:cs typeface="Arial" panose="020B0604020202020204" pitchFamily="34" charset="0"/>
            </a:endParaRPr>
          </a:p>
          <a:p>
            <a:pPr>
              <a:spcBef>
                <a:spcPts val="0"/>
              </a:spcBef>
              <a:spcAft>
                <a:spcPts val="1800"/>
              </a:spcAft>
            </a:pPr>
            <a:r>
              <a:rPr lang="en-US" sz="2400" dirty="0">
                <a:cs typeface="Arial" panose="020B0604020202020204" pitchFamily="34" charset="0"/>
              </a:rPr>
              <a:t>Recruitment while program </a:t>
            </a:r>
            <a:r>
              <a:rPr lang="en-US" sz="2400" dirty="0">
                <a:solidFill>
                  <a:srgbClr val="C00000"/>
                </a:solidFill>
                <a:cs typeface="Arial" panose="020B0604020202020204" pitchFamily="34" charset="0"/>
              </a:rPr>
              <a:t>open call </a:t>
            </a:r>
            <a:r>
              <a:rPr lang="en-US" sz="2400" dirty="0">
                <a:cs typeface="Arial" panose="020B0604020202020204" pitchFamily="34" charset="0"/>
              </a:rPr>
              <a:t>resulting in 139 candidates: 50 randomly assigned to flats, 70 as comparison group and 19 being on reserve. </a:t>
            </a:r>
          </a:p>
          <a:p>
            <a:pPr>
              <a:spcBef>
                <a:spcPts val="0"/>
              </a:spcBef>
              <a:spcAft>
                <a:spcPts val="1800"/>
              </a:spcAft>
            </a:pPr>
            <a:r>
              <a:rPr lang="en-US" sz="2400" dirty="0">
                <a:cs typeface="Arial" panose="020B0604020202020204" pitchFamily="34" charset="0"/>
              </a:rPr>
              <a:t>The main questions to be answered are:</a:t>
            </a:r>
          </a:p>
          <a:p>
            <a:pPr lvl="1">
              <a:spcBef>
                <a:spcPts val="0"/>
              </a:spcBef>
              <a:spcAft>
                <a:spcPts val="1200"/>
              </a:spcAft>
            </a:pPr>
            <a:r>
              <a:rPr lang="en-US" sz="2000" dirty="0">
                <a:cs typeface="Arial" panose="020B0604020202020204" pitchFamily="34" charset="0"/>
              </a:rPr>
              <a:t>improvement of </a:t>
            </a:r>
            <a:r>
              <a:rPr lang="en-US" sz="2000" dirty="0">
                <a:solidFill>
                  <a:srgbClr val="C00000"/>
                </a:solidFill>
                <a:cs typeface="Arial" panose="020B0604020202020204" pitchFamily="34" charset="0"/>
              </a:rPr>
              <a:t>health related quality of live</a:t>
            </a:r>
            <a:r>
              <a:rPr lang="en-US" sz="2000" dirty="0">
                <a:cs typeface="Arial" panose="020B0604020202020204" pitchFamily="34" charset="0"/>
              </a:rPr>
              <a:t>?</a:t>
            </a:r>
          </a:p>
          <a:p>
            <a:pPr lvl="1">
              <a:spcBef>
                <a:spcPts val="0"/>
              </a:spcBef>
              <a:spcAft>
                <a:spcPts val="1200"/>
              </a:spcAft>
            </a:pPr>
            <a:r>
              <a:rPr lang="en-US" sz="2000" dirty="0">
                <a:cs typeface="Arial" panose="020B0604020202020204" pitchFamily="34" charset="0"/>
              </a:rPr>
              <a:t>Advance in personal </a:t>
            </a:r>
            <a:r>
              <a:rPr lang="en-US" sz="2000" dirty="0">
                <a:solidFill>
                  <a:srgbClr val="C00000"/>
                </a:solidFill>
                <a:cs typeface="Arial" panose="020B0604020202020204" pitchFamily="34" charset="0"/>
              </a:rPr>
              <a:t>self-recovery</a:t>
            </a:r>
            <a:r>
              <a:rPr lang="en-US" sz="2000" dirty="0">
                <a:cs typeface="Arial" panose="020B0604020202020204" pitchFamily="34" charset="0"/>
              </a:rPr>
              <a:t>?</a:t>
            </a:r>
          </a:p>
          <a:p>
            <a:pPr lvl="1">
              <a:spcBef>
                <a:spcPts val="0"/>
              </a:spcBef>
              <a:spcAft>
                <a:spcPts val="1200"/>
              </a:spcAft>
            </a:pPr>
            <a:r>
              <a:rPr lang="en-US" sz="2000" dirty="0">
                <a:cs typeface="Arial" panose="020B0604020202020204" pitchFamily="34" charset="0"/>
              </a:rPr>
              <a:t>Better </a:t>
            </a:r>
            <a:r>
              <a:rPr lang="en-US" sz="2000" dirty="0">
                <a:solidFill>
                  <a:srgbClr val="C00000"/>
                </a:solidFill>
                <a:cs typeface="Arial" panose="020B0604020202020204" pitchFamily="34" charset="0"/>
              </a:rPr>
              <a:t>social relationships</a:t>
            </a:r>
            <a:r>
              <a:rPr lang="en-US" sz="2000" dirty="0">
                <a:cs typeface="Arial" panose="020B0604020202020204" pitchFamily="34" charset="0"/>
              </a:rPr>
              <a:t>?</a:t>
            </a:r>
          </a:p>
          <a:p>
            <a:pPr>
              <a:spcBef>
                <a:spcPts val="0"/>
              </a:spcBef>
              <a:spcAft>
                <a:spcPts val="1800"/>
              </a:spcAft>
            </a:pPr>
            <a:endParaRPr lang="en-US" sz="2400" dirty="0">
              <a:cs typeface="Arial" panose="020B0604020202020204" pitchFamily="34" charset="0"/>
            </a:endParaRPr>
          </a:p>
          <a:p>
            <a:pPr>
              <a:spcBef>
                <a:spcPts val="0"/>
              </a:spcBef>
              <a:spcAft>
                <a:spcPts val="1800"/>
              </a:spcAft>
            </a:pPr>
            <a:r>
              <a:rPr lang="en-US" sz="2400" dirty="0">
                <a:cs typeface="Arial" panose="020B0604020202020204" pitchFamily="34" charset="0"/>
              </a:rPr>
              <a:t>Outcomes + measures t0-t3</a:t>
            </a: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15</a:t>
            </a:fld>
            <a:endParaRPr lang="ca-ES"/>
          </a:p>
        </p:txBody>
      </p:sp>
    </p:spTree>
    <p:extLst>
      <p:ext uri="{BB962C8B-B14F-4D97-AF65-F5344CB8AC3E}">
        <p14:creationId xmlns:p14="http://schemas.microsoft.com/office/powerpoint/2010/main" val="109484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58824" y="-240552"/>
            <a:ext cx="8229600" cy="1143000"/>
          </a:xfrm>
        </p:spPr>
        <p:txBody>
          <a:bodyPr>
            <a:normAutofit/>
          </a:bodyPr>
          <a:lstStyle/>
          <a:p>
            <a:pPr algn="l"/>
            <a:r>
              <a:rPr lang="ca-ES" sz="3200" b="1" dirty="0" err="1">
                <a:latin typeface="Roboto"/>
                <a:cs typeface="Arial" panose="020B0604020202020204" pitchFamily="34" charset="0"/>
              </a:rPr>
              <a:t>Evaluation</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questions</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technicalities</a:t>
            </a:r>
            <a:endParaRPr lang="ca-ES" sz="3200" dirty="0">
              <a:latin typeface="Roboto"/>
              <a:cs typeface="Arial"/>
            </a:endParaRPr>
          </a:p>
        </p:txBody>
      </p:sp>
      <p:sp>
        <p:nvSpPr>
          <p:cNvPr id="3" name="Contenidor de contingut 2"/>
          <p:cNvSpPr>
            <a:spLocks noGrp="1"/>
          </p:cNvSpPr>
          <p:nvPr>
            <p:ph idx="1"/>
          </p:nvPr>
        </p:nvSpPr>
        <p:spPr>
          <a:xfrm>
            <a:off x="195262" y="766005"/>
            <a:ext cx="8491538" cy="4920255"/>
          </a:xfrm>
        </p:spPr>
        <p:txBody>
          <a:bodyPr vert="horz" lIns="91440" tIns="45720" rIns="91440" bIns="45720" rtlCol="0" anchor="t">
            <a:noAutofit/>
          </a:bodyPr>
          <a:lstStyle/>
          <a:p>
            <a:pPr>
              <a:spcBef>
                <a:spcPts val="0"/>
              </a:spcBef>
              <a:spcAft>
                <a:spcPts val="1800"/>
              </a:spcAft>
            </a:pPr>
            <a:r>
              <a:rPr lang="en-US" sz="2400" dirty="0">
                <a:cs typeface="Arial" panose="020B0604020202020204" pitchFamily="34" charset="0"/>
              </a:rPr>
              <a:t>Health related quality of life was measured using the </a:t>
            </a:r>
            <a:r>
              <a:rPr lang="en-US" sz="2400" dirty="0">
                <a:solidFill>
                  <a:srgbClr val="C00000"/>
                </a:solidFill>
                <a:cs typeface="Arial" panose="020B0604020202020204" pitchFamily="34" charset="0"/>
              </a:rPr>
              <a:t>SF36</a:t>
            </a:r>
            <a:r>
              <a:rPr lang="en-US" sz="2400" dirty="0">
                <a:cs typeface="Arial" panose="020B0604020202020204" pitchFamily="34" charset="0"/>
              </a:rPr>
              <a:t>, a validated scale with 8 subdimensions: physical functioning, physical role, emotional role, vitality, mental health, social functioning, bodily pain and general health</a:t>
            </a:r>
          </a:p>
          <a:p>
            <a:pPr>
              <a:spcBef>
                <a:spcPts val="0"/>
              </a:spcBef>
              <a:spcAft>
                <a:spcPts val="1800"/>
              </a:spcAft>
            </a:pPr>
            <a:r>
              <a:rPr lang="en-US" sz="2400" dirty="0">
                <a:cs typeface="Arial" panose="020B0604020202020204" pitchFamily="34" charset="0"/>
              </a:rPr>
              <a:t>Personal recovery was captured using the Stages of </a:t>
            </a:r>
            <a:r>
              <a:rPr lang="en-US" sz="2400" dirty="0">
                <a:solidFill>
                  <a:srgbClr val="C00000"/>
                </a:solidFill>
                <a:cs typeface="Arial" panose="020B0604020202020204" pitchFamily="34" charset="0"/>
              </a:rPr>
              <a:t>Recovery instrument</a:t>
            </a:r>
            <a:r>
              <a:rPr lang="en-US" sz="2400" dirty="0">
                <a:cs typeface="Arial" panose="020B0604020202020204" pitchFamily="34" charset="0"/>
              </a:rPr>
              <a:t>, a validated scale with 5 stages of recovery:</a:t>
            </a: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en-US" sz="2400" dirty="0">
              <a:cs typeface="Arial" panose="020B0604020202020204" pitchFamily="34" charset="0"/>
            </a:endParaRPr>
          </a:p>
          <a:p>
            <a:pPr>
              <a:spcBef>
                <a:spcPts val="0"/>
              </a:spcBef>
              <a:spcAft>
                <a:spcPts val="1800"/>
              </a:spcAft>
            </a:pPr>
            <a:r>
              <a:rPr lang="en-US" sz="2400" dirty="0">
                <a:cs typeface="Arial" panose="020B0604020202020204" pitchFamily="34" charset="0"/>
              </a:rPr>
              <a:t>Social relationships were measured selecting 15 questions of the validated </a:t>
            </a:r>
            <a:r>
              <a:rPr lang="en-US" sz="2400" dirty="0">
                <a:solidFill>
                  <a:srgbClr val="C00000"/>
                </a:solidFill>
                <a:cs typeface="Arial" panose="020B0604020202020204" pitchFamily="34" charset="0"/>
              </a:rPr>
              <a:t>Social network survey</a:t>
            </a:r>
            <a:r>
              <a:rPr lang="en-US" sz="2400" dirty="0">
                <a:cs typeface="Arial" panose="020B0604020202020204" pitchFamily="34" charset="0"/>
              </a:rPr>
              <a:t> on daily contact with friends and relatives, emotional support and perception of social relationships in general.</a:t>
            </a:r>
          </a:p>
          <a:p>
            <a:pPr>
              <a:spcBef>
                <a:spcPts val="0"/>
              </a:spcBef>
              <a:spcAft>
                <a:spcPts val="18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16</a:t>
            </a:fld>
            <a:endParaRPr lang="ca-ES"/>
          </a:p>
        </p:txBody>
      </p:sp>
      <p:pic>
        <p:nvPicPr>
          <p:cNvPr id="6" name="Imagen 5">
            <a:extLst>
              <a:ext uri="{FF2B5EF4-FFF2-40B4-BE49-F238E27FC236}">
                <a16:creationId xmlns:a16="http://schemas.microsoft.com/office/drawing/2014/main" id="{C1594E51-FFDB-4E49-AF4C-634B1D427193}"/>
              </a:ext>
            </a:extLst>
          </p:cNvPr>
          <p:cNvPicPr>
            <a:picLocks noChangeAspect="1"/>
          </p:cNvPicPr>
          <p:nvPr/>
        </p:nvPicPr>
        <p:blipFill rotWithShape="1">
          <a:blip r:embed="rId4" cstate="print"/>
          <a:srcRect t="38554"/>
          <a:stretch/>
        </p:blipFill>
        <p:spPr>
          <a:xfrm>
            <a:off x="2258769" y="3428609"/>
            <a:ext cx="4029709" cy="1600200"/>
          </a:xfrm>
          <a:prstGeom prst="rect">
            <a:avLst/>
          </a:prstGeom>
        </p:spPr>
      </p:pic>
    </p:spTree>
    <p:extLst>
      <p:ext uri="{BB962C8B-B14F-4D97-AF65-F5344CB8AC3E}">
        <p14:creationId xmlns:p14="http://schemas.microsoft.com/office/powerpoint/2010/main" val="173854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a:t> </a:t>
            </a:r>
            <a:r>
              <a:rPr lang="ca-ES" dirty="0" err="1"/>
              <a:t>Analysis</a:t>
            </a:r>
            <a:r>
              <a:rPr lang="ca-ES" dirty="0"/>
              <a:t> </a:t>
            </a:r>
            <a:r>
              <a:rPr lang="ca-ES" dirty="0" err="1"/>
              <a:t>and</a:t>
            </a:r>
            <a:r>
              <a:rPr lang="ca-ES" dirty="0"/>
              <a:t> </a:t>
            </a:r>
            <a:r>
              <a:rPr lang="ca-ES" dirty="0" err="1"/>
              <a:t>results</a:t>
            </a:r>
            <a:br>
              <a:rPr lang="ca-ES" dirty="0"/>
            </a:br>
            <a:endParaRPr lang="ca-ES" dirty="0"/>
          </a:p>
        </p:txBody>
      </p:sp>
    </p:spTree>
    <p:extLst>
      <p:ext uri="{BB962C8B-B14F-4D97-AF65-F5344CB8AC3E}">
        <p14:creationId xmlns:p14="http://schemas.microsoft.com/office/powerpoint/2010/main" val="26744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25794" y="-45540"/>
            <a:ext cx="8229600" cy="1143000"/>
          </a:xfrm>
        </p:spPr>
        <p:txBody>
          <a:bodyPr>
            <a:normAutofit/>
          </a:bodyPr>
          <a:lstStyle/>
          <a:p>
            <a:pPr algn="l"/>
            <a:r>
              <a:rPr lang="ca-ES" sz="3200" b="1" dirty="0" err="1">
                <a:latin typeface="Roboto"/>
                <a:cs typeface="Arial" panose="020B0604020202020204" pitchFamily="34" charset="0"/>
              </a:rPr>
              <a:t>Analysis</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results</a:t>
            </a:r>
            <a:endParaRPr lang="ca-ES" sz="3200" dirty="0">
              <a:latin typeface="Roboto"/>
              <a:cs typeface="Arial"/>
            </a:endParaRPr>
          </a:p>
        </p:txBody>
      </p:sp>
      <p:sp>
        <p:nvSpPr>
          <p:cNvPr id="3" name="Contenidor de contingut 2"/>
          <p:cNvSpPr>
            <a:spLocks noGrp="1"/>
          </p:cNvSpPr>
          <p:nvPr>
            <p:ph idx="1"/>
          </p:nvPr>
        </p:nvSpPr>
        <p:spPr>
          <a:xfrm>
            <a:off x="177043" y="840285"/>
            <a:ext cx="7409620" cy="4920255"/>
          </a:xfrm>
        </p:spPr>
        <p:txBody>
          <a:bodyPr vert="horz" lIns="91440" tIns="45720" rIns="91440" bIns="45720" rtlCol="0" anchor="t">
            <a:noAutofit/>
          </a:bodyPr>
          <a:lstStyle/>
          <a:p>
            <a:pPr>
              <a:spcBef>
                <a:spcPts val="0"/>
              </a:spcBef>
              <a:spcAft>
                <a:spcPts val="600"/>
              </a:spcAft>
            </a:pPr>
            <a:r>
              <a:rPr lang="en-US" sz="2400" dirty="0">
                <a:cs typeface="Arial" panose="020B0604020202020204" pitchFamily="34" charset="0"/>
              </a:rPr>
              <a:t>Results were obtained using a </a:t>
            </a:r>
            <a:r>
              <a:rPr lang="en-US" sz="2400" dirty="0">
                <a:solidFill>
                  <a:srgbClr val="C00000"/>
                </a:solidFill>
                <a:cs typeface="Arial" panose="020B0604020202020204" pitchFamily="34" charset="0"/>
              </a:rPr>
              <a:t>complete case analysis </a:t>
            </a:r>
            <a:r>
              <a:rPr lang="en-US" sz="2400" dirty="0">
                <a:cs typeface="Arial" panose="020B0604020202020204" pitchFamily="34" charset="0"/>
              </a:rPr>
              <a:t>–using regression techniques to control for predictor variables of program attrition and non-response</a:t>
            </a:r>
          </a:p>
          <a:p>
            <a:pPr>
              <a:spcBef>
                <a:spcPts val="0"/>
              </a:spcBef>
              <a:spcAft>
                <a:spcPts val="600"/>
              </a:spcAft>
            </a:pPr>
            <a:r>
              <a:rPr lang="en-US" sz="2400" dirty="0">
                <a:cs typeface="Arial" panose="020B0604020202020204" pitchFamily="34" charset="0"/>
              </a:rPr>
              <a:t>‘Primer la </a:t>
            </a:r>
            <a:r>
              <a:rPr lang="en-US" sz="2400" dirty="0" err="1">
                <a:cs typeface="Arial" panose="020B0604020202020204" pitchFamily="34" charset="0"/>
              </a:rPr>
              <a:t>Llar</a:t>
            </a:r>
            <a:r>
              <a:rPr lang="en-US" sz="2400" dirty="0">
                <a:cs typeface="Arial" panose="020B0604020202020204" pitchFamily="34" charset="0"/>
              </a:rPr>
              <a:t>’ helps homeless people to move forward in their </a:t>
            </a:r>
            <a:r>
              <a:rPr lang="en-US" sz="2400" dirty="0">
                <a:solidFill>
                  <a:srgbClr val="C00000"/>
                </a:solidFill>
                <a:cs typeface="Arial" panose="020B0604020202020204" pitchFamily="34" charset="0"/>
              </a:rPr>
              <a:t>recovery process</a:t>
            </a:r>
            <a:r>
              <a:rPr lang="en-US" sz="2400" dirty="0">
                <a:cs typeface="Arial" panose="020B0604020202020204" pitchFamily="34" charset="0"/>
              </a:rPr>
              <a:t>.</a:t>
            </a:r>
          </a:p>
          <a:p>
            <a:pPr>
              <a:spcBef>
                <a:spcPts val="0"/>
              </a:spcBef>
              <a:spcAft>
                <a:spcPts val="600"/>
              </a:spcAft>
            </a:pPr>
            <a:r>
              <a:rPr lang="en-US" sz="2400" dirty="0">
                <a:cs typeface="Arial" panose="020B0604020202020204" pitchFamily="34" charset="0"/>
              </a:rPr>
              <a:t>Nineteen months after randomization, the HF model participants were on average in a </a:t>
            </a:r>
            <a:r>
              <a:rPr lang="en-US" sz="2400" dirty="0">
                <a:solidFill>
                  <a:srgbClr val="C00000"/>
                </a:solidFill>
                <a:cs typeface="Arial" panose="020B0604020202020204" pitchFamily="34" charset="0"/>
              </a:rPr>
              <a:t>better situation</a:t>
            </a:r>
            <a:r>
              <a:rPr lang="en-US" sz="2400" dirty="0">
                <a:cs typeface="Arial" panose="020B0604020202020204" pitchFamily="34" charset="0"/>
              </a:rPr>
              <a:t> with respect of mental health, bodily pain and health in general. </a:t>
            </a:r>
          </a:p>
          <a:p>
            <a:pPr>
              <a:spcBef>
                <a:spcPts val="0"/>
              </a:spcBef>
              <a:spcAft>
                <a:spcPts val="600"/>
              </a:spcAft>
            </a:pPr>
            <a:r>
              <a:rPr lang="en-US" sz="2400" dirty="0">
                <a:cs typeface="Arial" panose="020B0604020202020204" pitchFamily="34" charset="0"/>
              </a:rPr>
              <a:t>Twenty seven months after randomization, although positive correlations exist, statistically </a:t>
            </a:r>
            <a:r>
              <a:rPr lang="en-US" sz="2400" dirty="0">
                <a:solidFill>
                  <a:srgbClr val="C00000"/>
                </a:solidFill>
                <a:cs typeface="Arial" panose="020B0604020202020204" pitchFamily="34" charset="0"/>
              </a:rPr>
              <a:t>significant effects </a:t>
            </a:r>
            <a:r>
              <a:rPr lang="en-US" sz="2400" dirty="0">
                <a:cs typeface="Arial" panose="020B0604020202020204" pitchFamily="34" charset="0"/>
              </a:rPr>
              <a:t>detected in month 19 </a:t>
            </a:r>
            <a:r>
              <a:rPr lang="en-US" sz="2400" dirty="0">
                <a:solidFill>
                  <a:srgbClr val="C00000"/>
                </a:solidFill>
                <a:cs typeface="Arial" panose="020B0604020202020204" pitchFamily="34" charset="0"/>
              </a:rPr>
              <a:t>vanish</a:t>
            </a:r>
            <a:r>
              <a:rPr lang="en-US" sz="2400" dirty="0">
                <a:cs typeface="Arial" panose="020B0604020202020204" pitchFamily="34" charset="0"/>
              </a:rPr>
              <a:t>.</a:t>
            </a:r>
          </a:p>
          <a:p>
            <a:pPr>
              <a:spcBef>
                <a:spcPts val="0"/>
              </a:spcBef>
              <a:spcAft>
                <a:spcPts val="600"/>
              </a:spcAft>
            </a:pPr>
            <a:r>
              <a:rPr lang="en-US" sz="2400" dirty="0">
                <a:solidFill>
                  <a:srgbClr val="C00000"/>
                </a:solidFill>
                <a:cs typeface="Arial" panose="020B0604020202020204" pitchFamily="34" charset="0"/>
              </a:rPr>
              <a:t>No effec</a:t>
            </a:r>
            <a:r>
              <a:rPr lang="en-US" sz="2400" dirty="0">
                <a:cs typeface="Arial" panose="020B0604020202020204" pitchFamily="34" charset="0"/>
              </a:rPr>
              <a:t>t has been detected in the social relationship of homeless people.</a:t>
            </a:r>
          </a:p>
          <a:p>
            <a:pPr>
              <a:spcBef>
                <a:spcPts val="0"/>
              </a:spcBef>
              <a:spcAft>
                <a:spcPts val="600"/>
              </a:spcAft>
            </a:pPr>
            <a:endParaRPr lang="en-US" sz="2400" dirty="0">
              <a:cs typeface="Arial" panose="020B0604020202020204" pitchFamily="34" charset="0"/>
            </a:endParaRPr>
          </a:p>
          <a:p>
            <a:pPr>
              <a:spcBef>
                <a:spcPts val="0"/>
              </a:spcBef>
              <a:spcAft>
                <a:spcPts val="6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18</a:t>
            </a:fld>
            <a:endParaRPr lang="ca-ES"/>
          </a:p>
        </p:txBody>
      </p:sp>
      <p:pic>
        <p:nvPicPr>
          <p:cNvPr id="6" name="Gráfico 5" descr="Gráfico de barras">
            <a:hlinkClick r:id="rId4" action="ppaction://hlinksldjump"/>
            <a:extLst>
              <a:ext uri="{FF2B5EF4-FFF2-40B4-BE49-F238E27FC236}">
                <a16:creationId xmlns:a16="http://schemas.microsoft.com/office/drawing/2014/main" id="{0DD86ACA-CD20-4CF2-8B94-6206712119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2400" y="3658266"/>
            <a:ext cx="914400" cy="914400"/>
          </a:xfrm>
          <a:prstGeom prst="rect">
            <a:avLst/>
          </a:prstGeom>
        </p:spPr>
      </p:pic>
      <p:pic>
        <p:nvPicPr>
          <p:cNvPr id="7" name="Gráfico 6" descr="Tendencia a la baja">
            <a:hlinkClick r:id="rId7" action="ppaction://hlinksldjump"/>
            <a:extLst>
              <a:ext uri="{FF2B5EF4-FFF2-40B4-BE49-F238E27FC236}">
                <a16:creationId xmlns:a16="http://schemas.microsoft.com/office/drawing/2014/main" id="{A3124F1D-F2EE-45B4-8953-4053E16737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2400" y="5025007"/>
            <a:ext cx="914400" cy="914400"/>
          </a:xfrm>
          <a:prstGeom prst="rect">
            <a:avLst/>
          </a:prstGeom>
        </p:spPr>
      </p:pic>
      <p:pic>
        <p:nvPicPr>
          <p:cNvPr id="9" name="Gráfico 8" descr="Lupa">
            <a:hlinkClick r:id="rId10" action="ppaction://hlinksldjump"/>
            <a:extLst>
              <a:ext uri="{FF2B5EF4-FFF2-40B4-BE49-F238E27FC236}">
                <a16:creationId xmlns:a16="http://schemas.microsoft.com/office/drawing/2014/main" id="{D66CF901-B4CC-4C6E-8ECC-E9672AE692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0000" y="2341017"/>
            <a:ext cx="914400" cy="914400"/>
          </a:xfrm>
          <a:prstGeom prst="rect">
            <a:avLst/>
          </a:prstGeom>
        </p:spPr>
      </p:pic>
    </p:spTree>
    <p:extLst>
      <p:ext uri="{BB962C8B-B14F-4D97-AF65-F5344CB8AC3E}">
        <p14:creationId xmlns:p14="http://schemas.microsoft.com/office/powerpoint/2010/main" val="159100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85346" y="136525"/>
            <a:ext cx="4083394" cy="1143000"/>
          </a:xfrm>
        </p:spPr>
        <p:txBody>
          <a:bodyPr>
            <a:normAutofit/>
          </a:bodyPr>
          <a:lstStyle/>
          <a:p>
            <a:r>
              <a:rPr lang="ca-ES" sz="3200" b="1" dirty="0" err="1">
                <a:latin typeface="Roboto"/>
                <a:cs typeface="Arial" panose="020B0604020202020204" pitchFamily="34" charset="0"/>
              </a:rPr>
              <a:t>Analysis</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results</a:t>
            </a:r>
            <a:endParaRPr lang="ca-ES" sz="3200" dirty="0">
              <a:latin typeface="Roboto"/>
              <a:cs typeface="Arial"/>
            </a:endParaRPr>
          </a:p>
        </p:txBody>
      </p:sp>
      <p:sp>
        <p:nvSpPr>
          <p:cNvPr id="3" name="Contenidor de contingut 2"/>
          <p:cNvSpPr>
            <a:spLocks noGrp="1"/>
          </p:cNvSpPr>
          <p:nvPr>
            <p:ph idx="1"/>
          </p:nvPr>
        </p:nvSpPr>
        <p:spPr>
          <a:xfrm>
            <a:off x="4772335" y="1398564"/>
            <a:ext cx="2814327" cy="662465"/>
          </a:xfrm>
        </p:spPr>
        <p:txBody>
          <a:bodyPr vert="horz" lIns="91440" tIns="45720" rIns="91440" bIns="45720" rtlCol="0" anchor="t">
            <a:noAutofit/>
          </a:bodyPr>
          <a:lstStyle/>
          <a:p>
            <a:pPr>
              <a:spcBef>
                <a:spcPts val="0"/>
              </a:spcBef>
              <a:spcAft>
                <a:spcPts val="600"/>
              </a:spcAft>
            </a:pPr>
            <a:r>
              <a:rPr lang="en-US" sz="2400" dirty="0">
                <a:cs typeface="Arial" panose="020B0604020202020204" pitchFamily="34" charset="0"/>
              </a:rPr>
              <a:t>Consort diagram</a:t>
            </a:r>
          </a:p>
          <a:p>
            <a:pPr>
              <a:spcBef>
                <a:spcPts val="0"/>
              </a:spcBef>
              <a:spcAft>
                <a:spcPts val="600"/>
              </a:spcAft>
            </a:pPr>
            <a:endParaRPr lang="en-US" sz="2400" dirty="0">
              <a:cs typeface="Arial" panose="020B0604020202020204" pitchFamily="34" charset="0"/>
            </a:endParaRPr>
          </a:p>
          <a:p>
            <a:pPr>
              <a:spcBef>
                <a:spcPts val="0"/>
              </a:spcBef>
              <a:spcAft>
                <a:spcPts val="6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19</a:t>
            </a:fld>
            <a:endParaRPr lang="ca-ES"/>
          </a:p>
        </p:txBody>
      </p:sp>
      <p:pic>
        <p:nvPicPr>
          <p:cNvPr id="6" name="Imagen 5">
            <a:extLst>
              <a:ext uri="{FF2B5EF4-FFF2-40B4-BE49-F238E27FC236}">
                <a16:creationId xmlns:a16="http://schemas.microsoft.com/office/drawing/2014/main" id="{F9388858-547F-4BB7-84B1-6601E99C9A7D}"/>
              </a:ext>
            </a:extLst>
          </p:cNvPr>
          <p:cNvPicPr>
            <a:picLocks noChangeAspect="1"/>
          </p:cNvPicPr>
          <p:nvPr/>
        </p:nvPicPr>
        <p:blipFill>
          <a:blip r:embed="rId4"/>
          <a:stretch>
            <a:fillRect/>
          </a:stretch>
        </p:blipFill>
        <p:spPr>
          <a:xfrm>
            <a:off x="391040" y="136525"/>
            <a:ext cx="4662900" cy="6584950"/>
          </a:xfrm>
          <a:prstGeom prst="rect">
            <a:avLst/>
          </a:prstGeom>
        </p:spPr>
      </p:pic>
    </p:spTree>
    <p:extLst>
      <p:ext uri="{BB962C8B-B14F-4D97-AF65-F5344CB8AC3E}">
        <p14:creationId xmlns:p14="http://schemas.microsoft.com/office/powerpoint/2010/main" val="202656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pPr algn="l"/>
            <a:r>
              <a:rPr lang="ca-ES" b="1" dirty="0" err="1">
                <a:cs typeface="Arial" panose="020B0604020202020204" pitchFamily="34" charset="0"/>
              </a:rPr>
              <a:t>Main</a:t>
            </a:r>
            <a:r>
              <a:rPr lang="ca-ES" b="1" dirty="0">
                <a:cs typeface="Arial" panose="020B0604020202020204" pitchFamily="34" charset="0"/>
              </a:rPr>
              <a:t> </a:t>
            </a:r>
            <a:r>
              <a:rPr lang="ca-ES" b="1" dirty="0" err="1">
                <a:cs typeface="Arial" panose="020B0604020202020204" pitchFamily="34" charset="0"/>
              </a:rPr>
              <a:t>topics</a:t>
            </a:r>
            <a:endParaRPr lang="ca-ES" dirty="0">
              <a:cs typeface="Arial" panose="020B0604020202020204" pitchFamily="34" charset="0"/>
            </a:endParaRPr>
          </a:p>
        </p:txBody>
      </p:sp>
      <p:sp>
        <p:nvSpPr>
          <p:cNvPr id="3" name="Contenidor de contingut 2"/>
          <p:cNvSpPr>
            <a:spLocks noGrp="1"/>
          </p:cNvSpPr>
          <p:nvPr>
            <p:ph idx="1"/>
          </p:nvPr>
        </p:nvSpPr>
        <p:spPr>
          <a:xfrm>
            <a:off x="457199" y="1367348"/>
            <a:ext cx="7931225" cy="4920255"/>
          </a:xfrm>
        </p:spPr>
        <p:txBody>
          <a:bodyPr vert="horz" lIns="91440" tIns="45720" rIns="91440" bIns="45720" rtlCol="0" anchor="t">
            <a:noAutofit/>
          </a:bodyPr>
          <a:lstStyle/>
          <a:p>
            <a:pPr>
              <a:spcBef>
                <a:spcPts val="0"/>
              </a:spcBef>
              <a:spcAft>
                <a:spcPts val="1800"/>
              </a:spcAft>
            </a:pPr>
            <a:r>
              <a:rPr lang="ca-ES" sz="3000" dirty="0" err="1">
                <a:latin typeface="Roboto"/>
                <a:cs typeface="Arial"/>
              </a:rPr>
              <a:t>The</a:t>
            </a:r>
            <a:r>
              <a:rPr lang="ca-ES" sz="3000" dirty="0">
                <a:latin typeface="Roboto"/>
                <a:cs typeface="Arial"/>
              </a:rPr>
              <a:t> ‘</a:t>
            </a:r>
            <a:r>
              <a:rPr lang="ca-ES" sz="3000" dirty="0" err="1">
                <a:latin typeface="Roboto"/>
                <a:cs typeface="Arial"/>
              </a:rPr>
              <a:t>problem</a:t>
            </a:r>
            <a:r>
              <a:rPr lang="ca-ES" sz="3000" dirty="0">
                <a:latin typeface="Roboto"/>
                <a:cs typeface="Arial"/>
              </a:rPr>
              <a:t>’ of </a:t>
            </a:r>
            <a:r>
              <a:rPr lang="ca-ES" sz="3000" dirty="0" err="1">
                <a:latin typeface="Roboto"/>
                <a:cs typeface="Arial"/>
              </a:rPr>
              <a:t>Homelesness</a:t>
            </a:r>
            <a:r>
              <a:rPr lang="ca-ES" sz="3000" dirty="0">
                <a:latin typeface="Roboto"/>
                <a:cs typeface="Arial"/>
              </a:rPr>
              <a:t> in Barcelona</a:t>
            </a:r>
          </a:p>
          <a:p>
            <a:pPr>
              <a:spcBef>
                <a:spcPts val="0"/>
              </a:spcBef>
              <a:spcAft>
                <a:spcPts val="1800"/>
              </a:spcAft>
            </a:pPr>
            <a:r>
              <a:rPr lang="ca-ES" sz="3000" dirty="0" err="1">
                <a:latin typeface="Roboto"/>
                <a:cs typeface="Arial"/>
              </a:rPr>
              <a:t>The</a:t>
            </a:r>
            <a:r>
              <a:rPr lang="ca-ES" sz="3000" dirty="0">
                <a:latin typeface="Roboto"/>
                <a:cs typeface="Arial"/>
              </a:rPr>
              <a:t> </a:t>
            </a:r>
            <a:r>
              <a:rPr lang="ca-ES" sz="3000" dirty="0" err="1">
                <a:latin typeface="Roboto"/>
                <a:cs typeface="Arial"/>
              </a:rPr>
              <a:t>rationale</a:t>
            </a:r>
            <a:r>
              <a:rPr lang="ca-ES" sz="3000" dirty="0">
                <a:latin typeface="Roboto"/>
                <a:cs typeface="Arial"/>
              </a:rPr>
              <a:t> of </a:t>
            </a:r>
            <a:r>
              <a:rPr lang="ca-ES" sz="3000" dirty="0" err="1">
                <a:latin typeface="Roboto"/>
                <a:cs typeface="Arial"/>
              </a:rPr>
              <a:t>Housing</a:t>
            </a:r>
            <a:r>
              <a:rPr lang="ca-ES" sz="3000" dirty="0">
                <a:latin typeface="Roboto"/>
                <a:cs typeface="Arial"/>
              </a:rPr>
              <a:t> </a:t>
            </a:r>
            <a:r>
              <a:rPr lang="ca-ES" sz="3000" dirty="0" err="1">
                <a:latin typeface="Roboto"/>
                <a:cs typeface="Arial"/>
              </a:rPr>
              <a:t>First</a:t>
            </a:r>
            <a:r>
              <a:rPr lang="ca-ES" sz="3000" dirty="0">
                <a:latin typeface="Roboto"/>
                <a:cs typeface="Arial"/>
              </a:rPr>
              <a:t> models </a:t>
            </a:r>
          </a:p>
          <a:p>
            <a:pPr>
              <a:spcBef>
                <a:spcPts val="0"/>
              </a:spcBef>
              <a:spcAft>
                <a:spcPts val="1800"/>
              </a:spcAft>
            </a:pPr>
            <a:r>
              <a:rPr lang="ca-ES" sz="3000" dirty="0" err="1">
                <a:latin typeface="Roboto"/>
                <a:cs typeface="Arial"/>
              </a:rPr>
              <a:t>The</a:t>
            </a:r>
            <a:r>
              <a:rPr lang="ca-ES" sz="3000" dirty="0">
                <a:latin typeface="Roboto"/>
                <a:cs typeface="Arial"/>
              </a:rPr>
              <a:t> ‘Primer la Llar’ </a:t>
            </a:r>
            <a:r>
              <a:rPr lang="ca-ES" sz="3000" dirty="0" err="1">
                <a:latin typeface="Roboto"/>
                <a:cs typeface="Arial"/>
              </a:rPr>
              <a:t>evaluation</a:t>
            </a:r>
            <a:endParaRPr lang="ca-ES" sz="3000" dirty="0">
              <a:latin typeface="Roboto"/>
              <a:cs typeface="Arial"/>
            </a:endParaRPr>
          </a:p>
          <a:p>
            <a:pPr>
              <a:spcBef>
                <a:spcPts val="0"/>
              </a:spcBef>
              <a:spcAft>
                <a:spcPts val="1800"/>
              </a:spcAft>
            </a:pPr>
            <a:r>
              <a:rPr lang="ca-ES" sz="3000" dirty="0" err="1">
                <a:latin typeface="Roboto"/>
                <a:cs typeface="Arial"/>
              </a:rPr>
              <a:t>Analysis</a:t>
            </a:r>
            <a:r>
              <a:rPr lang="ca-ES" sz="3000" dirty="0">
                <a:latin typeface="Roboto"/>
                <a:cs typeface="Arial"/>
              </a:rPr>
              <a:t> </a:t>
            </a:r>
            <a:r>
              <a:rPr lang="ca-ES" sz="3000" dirty="0" err="1">
                <a:latin typeface="Roboto"/>
                <a:cs typeface="Arial"/>
              </a:rPr>
              <a:t>and</a:t>
            </a:r>
            <a:r>
              <a:rPr lang="ca-ES" sz="3000" dirty="0">
                <a:latin typeface="Roboto"/>
                <a:cs typeface="Arial"/>
              </a:rPr>
              <a:t> </a:t>
            </a:r>
            <a:r>
              <a:rPr lang="ca-ES" sz="3000" dirty="0" err="1">
                <a:latin typeface="Roboto"/>
                <a:cs typeface="Arial"/>
              </a:rPr>
              <a:t>results</a:t>
            </a:r>
            <a:endParaRPr lang="ca-ES" sz="3000" dirty="0">
              <a:latin typeface="Roboto"/>
              <a:cs typeface="Arial"/>
            </a:endParaRPr>
          </a:p>
          <a:p>
            <a:pPr>
              <a:spcBef>
                <a:spcPts val="0"/>
              </a:spcBef>
              <a:spcAft>
                <a:spcPts val="1800"/>
              </a:spcAft>
            </a:pPr>
            <a:r>
              <a:rPr lang="ca-ES" sz="3000" dirty="0">
                <a:latin typeface="Roboto"/>
                <a:cs typeface="Arial"/>
              </a:rPr>
              <a:t>Conclusions </a:t>
            </a:r>
            <a:r>
              <a:rPr lang="ca-ES" sz="3000" dirty="0" err="1">
                <a:latin typeface="Roboto"/>
                <a:cs typeface="Arial"/>
              </a:rPr>
              <a:t>and</a:t>
            </a:r>
            <a:r>
              <a:rPr lang="ca-ES" sz="3000" dirty="0">
                <a:latin typeface="Roboto"/>
                <a:cs typeface="Arial"/>
              </a:rPr>
              <a:t> </a:t>
            </a:r>
            <a:r>
              <a:rPr lang="ca-ES" sz="3000" dirty="0" err="1">
                <a:latin typeface="Roboto"/>
                <a:cs typeface="Arial"/>
              </a:rPr>
              <a:t>next</a:t>
            </a:r>
            <a:r>
              <a:rPr lang="ca-ES" sz="3000" dirty="0">
                <a:latin typeface="Roboto"/>
                <a:cs typeface="Arial"/>
              </a:rPr>
              <a:t> </a:t>
            </a:r>
            <a:r>
              <a:rPr lang="ca-ES" sz="3000" dirty="0" err="1">
                <a:latin typeface="Roboto"/>
                <a:cs typeface="Arial"/>
              </a:rPr>
              <a:t>steps</a:t>
            </a:r>
            <a:endParaRPr lang="ca-ES" sz="3000" dirty="0">
              <a:latin typeface="Roboto"/>
              <a:cs typeface="Arial"/>
            </a:endParaRPr>
          </a:p>
          <a:p>
            <a:pPr>
              <a:spcBef>
                <a:spcPts val="0"/>
              </a:spcBef>
              <a:spcAft>
                <a:spcPts val="1800"/>
              </a:spcAft>
            </a:pPr>
            <a:endParaRPr lang="ca-ES" sz="3000" dirty="0">
              <a:latin typeface="Roboto"/>
              <a:cs typeface="Arial"/>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2</a:t>
            </a:fld>
            <a:endParaRPr lang="ca-ES"/>
          </a:p>
        </p:txBody>
      </p:sp>
    </p:spTree>
    <p:extLst>
      <p:ext uri="{BB962C8B-B14F-4D97-AF65-F5344CB8AC3E}">
        <p14:creationId xmlns:p14="http://schemas.microsoft.com/office/powerpoint/2010/main" val="134539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a:t>Conclusions </a:t>
            </a:r>
            <a:r>
              <a:rPr lang="ca-ES" dirty="0" err="1"/>
              <a:t>and</a:t>
            </a:r>
            <a:r>
              <a:rPr lang="ca-ES" dirty="0"/>
              <a:t> </a:t>
            </a:r>
            <a:r>
              <a:rPr lang="ca-ES" dirty="0" err="1"/>
              <a:t>next</a:t>
            </a:r>
            <a:r>
              <a:rPr lang="ca-ES" dirty="0"/>
              <a:t> </a:t>
            </a:r>
            <a:r>
              <a:rPr lang="ca-ES" dirty="0" err="1"/>
              <a:t>steps</a:t>
            </a:r>
            <a:endParaRPr lang="ca-ES" dirty="0"/>
          </a:p>
        </p:txBody>
      </p:sp>
    </p:spTree>
    <p:extLst>
      <p:ext uri="{BB962C8B-B14F-4D97-AF65-F5344CB8AC3E}">
        <p14:creationId xmlns:p14="http://schemas.microsoft.com/office/powerpoint/2010/main" val="125732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95262" y="-36195"/>
            <a:ext cx="8229600" cy="893610"/>
          </a:xfrm>
        </p:spPr>
        <p:txBody>
          <a:bodyPr>
            <a:normAutofit/>
          </a:bodyPr>
          <a:lstStyle/>
          <a:p>
            <a:pPr algn="l"/>
            <a:r>
              <a:rPr lang="ca-ES" sz="3200" b="1" dirty="0">
                <a:latin typeface="Roboto"/>
                <a:cs typeface="Arial" panose="020B0604020202020204" pitchFamily="34" charset="0"/>
              </a:rPr>
              <a:t>Conclusions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next</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steps</a:t>
            </a:r>
            <a:endParaRPr lang="ca-ES" sz="3200" dirty="0">
              <a:latin typeface="Roboto"/>
              <a:cs typeface="Arial"/>
            </a:endParaRPr>
          </a:p>
        </p:txBody>
      </p:sp>
      <p:sp>
        <p:nvSpPr>
          <p:cNvPr id="3" name="Contenidor de contingut 2"/>
          <p:cNvSpPr>
            <a:spLocks noGrp="1"/>
          </p:cNvSpPr>
          <p:nvPr>
            <p:ph idx="1"/>
          </p:nvPr>
        </p:nvSpPr>
        <p:spPr>
          <a:xfrm>
            <a:off x="163856" y="844513"/>
            <a:ext cx="8980144" cy="4920255"/>
          </a:xfrm>
        </p:spPr>
        <p:txBody>
          <a:bodyPr vert="horz" lIns="91440" tIns="45720" rIns="91440" bIns="45720" rtlCol="0" anchor="t">
            <a:noAutofit/>
          </a:bodyPr>
          <a:lstStyle/>
          <a:p>
            <a:pPr>
              <a:spcBef>
                <a:spcPts val="0"/>
              </a:spcBef>
            </a:pPr>
            <a:r>
              <a:rPr lang="en-US" sz="2800" dirty="0">
                <a:cs typeface="Arial" panose="020B0604020202020204" pitchFamily="34" charset="0"/>
              </a:rPr>
              <a:t>Our data suggests that the effects of ‘housing stability’ are </a:t>
            </a:r>
            <a:r>
              <a:rPr lang="en-US" sz="2800" dirty="0">
                <a:solidFill>
                  <a:srgbClr val="C00000"/>
                </a:solidFill>
                <a:cs typeface="Arial" panose="020B0604020202020204" pitchFamily="34" charset="0"/>
              </a:rPr>
              <a:t>not permanent </a:t>
            </a:r>
            <a:r>
              <a:rPr lang="en-US" sz="2800" dirty="0">
                <a:cs typeface="Arial" panose="020B0604020202020204" pitchFamily="34" charset="0"/>
              </a:rPr>
              <a:t>on ‘personal stability’. The challenge of ‘obduracy’:</a:t>
            </a:r>
          </a:p>
          <a:p>
            <a:pPr lvl="1">
              <a:spcBef>
                <a:spcPts val="600"/>
              </a:spcBef>
              <a:spcAft>
                <a:spcPts val="600"/>
              </a:spcAft>
            </a:pPr>
            <a:r>
              <a:rPr lang="en-US" sz="2400" dirty="0">
                <a:cs typeface="Arial" panose="020B0604020202020204" pitchFamily="34" charset="0"/>
              </a:rPr>
              <a:t>“Housing First proponents regard stable housing to be a platform from which the (often long and complex) process of recovery from mental illness, substance misuse  and/or social isolation might  begin, not as a remedy to any or all of these problems per se” Tsemberis, S. (2010b)</a:t>
            </a:r>
          </a:p>
          <a:p>
            <a:pPr>
              <a:spcBef>
                <a:spcPts val="0"/>
              </a:spcBef>
            </a:pPr>
            <a:r>
              <a:rPr lang="en-US" sz="2800" dirty="0">
                <a:cs typeface="Arial" panose="020B0604020202020204" pitchFamily="34" charset="0"/>
              </a:rPr>
              <a:t>‘</a:t>
            </a:r>
            <a:r>
              <a:rPr lang="en-US" sz="2800" dirty="0">
                <a:solidFill>
                  <a:srgbClr val="C00000"/>
                </a:solidFill>
                <a:cs typeface="Arial" panose="020B0604020202020204" pitchFamily="34" charset="0"/>
              </a:rPr>
              <a:t>Activation measures</a:t>
            </a:r>
            <a:r>
              <a:rPr lang="en-US" sz="2800" dirty="0">
                <a:cs typeface="Arial" panose="020B0604020202020204" pitchFamily="34" charset="0"/>
              </a:rPr>
              <a:t>’ (on labor, skills, social life…) are necessary to ‘maintain personal stability alive’:</a:t>
            </a:r>
          </a:p>
          <a:p>
            <a:pPr lvl="1">
              <a:spcBef>
                <a:spcPts val="600"/>
              </a:spcBef>
            </a:pPr>
            <a:r>
              <a:rPr lang="en-US" sz="2400" dirty="0">
                <a:cs typeface="Arial" panose="020B0604020202020204" pitchFamily="34" charset="0"/>
              </a:rPr>
              <a:t>Right after the ‘surviving mode’ is overcome.  </a:t>
            </a:r>
          </a:p>
          <a:p>
            <a:pPr lvl="1">
              <a:spcBef>
                <a:spcPts val="0"/>
              </a:spcBef>
            </a:pPr>
            <a:r>
              <a:rPr lang="en-US" sz="2400" dirty="0">
                <a:cs typeface="Arial" panose="020B0604020202020204" pitchFamily="34" charset="0"/>
              </a:rPr>
              <a:t>To avoid to answer the ‘not what’ question alone </a:t>
            </a:r>
          </a:p>
          <a:p>
            <a:pPr lvl="1">
              <a:spcBef>
                <a:spcPts val="0"/>
              </a:spcBef>
            </a:pPr>
            <a:r>
              <a:rPr lang="en-US" sz="2400" dirty="0">
                <a:cs typeface="Arial" panose="020B0604020202020204" pitchFamily="34" charset="0"/>
              </a:rPr>
              <a:t>with certain degree of ‘conditionality’: evolving with also implies client responsibilities and commitments</a:t>
            </a:r>
          </a:p>
          <a:p>
            <a:pPr>
              <a:spcBef>
                <a:spcPts val="0"/>
              </a:spcBef>
            </a:pPr>
            <a:endParaRPr lang="en-US" sz="2800" dirty="0">
              <a:cs typeface="Arial" panose="020B0604020202020204" pitchFamily="34" charset="0"/>
            </a:endParaRPr>
          </a:p>
          <a:p>
            <a:pPr>
              <a:spcBef>
                <a:spcPts val="0"/>
              </a:spcBef>
            </a:pPr>
            <a:endParaRPr lang="en-US" sz="2800" dirty="0">
              <a:cs typeface="Arial" panose="020B0604020202020204" pitchFamily="34" charset="0"/>
            </a:endParaRPr>
          </a:p>
          <a:p>
            <a:pPr>
              <a:spcBef>
                <a:spcPts val="0"/>
              </a:spcBef>
            </a:pPr>
            <a:endParaRPr lang="ca-ES" sz="28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p:txBody>
          <a:bodyPr/>
          <a:lstStyle/>
          <a:p>
            <a:fld id="{98000D13-A0BE-4538-9552-23BE0FD28460}" type="slidenum">
              <a:rPr lang="ca-ES" smtClean="0"/>
              <a:pPr/>
              <a:t>21</a:t>
            </a:fld>
            <a:endParaRPr lang="ca-ES"/>
          </a:p>
        </p:txBody>
      </p:sp>
    </p:spTree>
    <p:extLst>
      <p:ext uri="{BB962C8B-B14F-4D97-AF65-F5344CB8AC3E}">
        <p14:creationId xmlns:p14="http://schemas.microsoft.com/office/powerpoint/2010/main" val="21307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95262" y="-73553"/>
            <a:ext cx="8229600" cy="893610"/>
          </a:xfrm>
        </p:spPr>
        <p:txBody>
          <a:bodyPr>
            <a:normAutofit/>
          </a:bodyPr>
          <a:lstStyle/>
          <a:p>
            <a:pPr algn="l"/>
            <a:r>
              <a:rPr lang="ca-ES" sz="3200" b="1">
                <a:latin typeface="Roboto"/>
                <a:cs typeface="Arial" panose="020B0604020202020204" pitchFamily="34" charset="0"/>
              </a:rPr>
              <a:t>Conclusions and next steps</a:t>
            </a:r>
            <a:endParaRPr lang="ca-ES" sz="3200" dirty="0">
              <a:latin typeface="Roboto"/>
              <a:cs typeface="Arial"/>
            </a:endParaRPr>
          </a:p>
        </p:txBody>
      </p:sp>
      <p:sp>
        <p:nvSpPr>
          <p:cNvPr id="3" name="Contenidor de contingut 2"/>
          <p:cNvSpPr>
            <a:spLocks noGrp="1"/>
          </p:cNvSpPr>
          <p:nvPr>
            <p:ph idx="1"/>
          </p:nvPr>
        </p:nvSpPr>
        <p:spPr>
          <a:xfrm>
            <a:off x="97630" y="820057"/>
            <a:ext cx="8851108" cy="4920255"/>
          </a:xfrm>
        </p:spPr>
        <p:txBody>
          <a:bodyPr vert="horz" lIns="91440" tIns="45720" rIns="91440" bIns="45720" rtlCol="0" anchor="t">
            <a:noAutofit/>
          </a:bodyPr>
          <a:lstStyle/>
          <a:p>
            <a:pPr>
              <a:spcBef>
                <a:spcPts val="0"/>
              </a:spcBef>
            </a:pPr>
            <a:r>
              <a:rPr lang="en-US" sz="2800" dirty="0">
                <a:cs typeface="Arial" panose="020B0604020202020204" pitchFamily="34" charset="0"/>
              </a:rPr>
              <a:t>There is a need to improve </a:t>
            </a:r>
            <a:r>
              <a:rPr lang="en-US" sz="2800" dirty="0">
                <a:solidFill>
                  <a:srgbClr val="C00000"/>
                </a:solidFill>
                <a:cs typeface="Arial" panose="020B0604020202020204" pitchFamily="34" charset="0"/>
              </a:rPr>
              <a:t>tracking systems </a:t>
            </a:r>
            <a:r>
              <a:rPr lang="en-US" sz="2800" dirty="0">
                <a:cs typeface="Arial" panose="020B0604020202020204" pitchFamily="34" charset="0"/>
              </a:rPr>
              <a:t>for homelessness: </a:t>
            </a:r>
          </a:p>
          <a:p>
            <a:pPr lvl="1">
              <a:spcBef>
                <a:spcPts val="0"/>
              </a:spcBef>
            </a:pPr>
            <a:r>
              <a:rPr lang="en-US" sz="2400" dirty="0">
                <a:cs typeface="Arial" panose="020B0604020202020204" pitchFamily="34" charset="0"/>
              </a:rPr>
              <a:t>Would help to evaluate interventions – less attrition and non-response</a:t>
            </a:r>
          </a:p>
          <a:p>
            <a:pPr lvl="1">
              <a:spcBef>
                <a:spcPts val="0"/>
              </a:spcBef>
            </a:pPr>
            <a:r>
              <a:rPr lang="en-US" sz="2400" dirty="0">
                <a:cs typeface="Arial" panose="020B0604020202020204" pitchFamily="34" charset="0"/>
              </a:rPr>
              <a:t>Would enhance coordination among services (outreach and detection)</a:t>
            </a:r>
          </a:p>
          <a:p>
            <a:pPr>
              <a:spcBef>
                <a:spcPts val="0"/>
              </a:spcBef>
            </a:pPr>
            <a:endParaRPr lang="ca-ES" sz="28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6216196"/>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a:xfrm>
            <a:off x="8521909" y="6405360"/>
            <a:ext cx="457200" cy="365125"/>
          </a:xfrm>
        </p:spPr>
        <p:txBody>
          <a:bodyPr/>
          <a:lstStyle/>
          <a:p>
            <a:fld id="{98000D13-A0BE-4538-9552-23BE0FD28460}" type="slidenum">
              <a:rPr lang="ca-ES" smtClean="0"/>
              <a:pPr/>
              <a:t>22</a:t>
            </a:fld>
            <a:endParaRPr lang="ca-ES" dirty="0"/>
          </a:p>
        </p:txBody>
      </p:sp>
      <p:pic>
        <p:nvPicPr>
          <p:cNvPr id="5" name="Imagen 4">
            <a:extLst>
              <a:ext uri="{FF2B5EF4-FFF2-40B4-BE49-F238E27FC236}">
                <a16:creationId xmlns:a16="http://schemas.microsoft.com/office/drawing/2014/main" id="{7CAA8953-E0F4-4BAC-B4B5-F27218BAA386}"/>
              </a:ext>
            </a:extLst>
          </p:cNvPr>
          <p:cNvPicPr>
            <a:picLocks noChangeAspect="1"/>
          </p:cNvPicPr>
          <p:nvPr/>
        </p:nvPicPr>
        <p:blipFill>
          <a:blip r:embed="rId4"/>
          <a:stretch>
            <a:fillRect/>
          </a:stretch>
        </p:blipFill>
        <p:spPr>
          <a:xfrm>
            <a:off x="987027" y="3341319"/>
            <a:ext cx="7072313" cy="3292603"/>
          </a:xfrm>
          <a:prstGeom prst="rect">
            <a:avLst/>
          </a:prstGeom>
        </p:spPr>
      </p:pic>
    </p:spTree>
    <p:extLst>
      <p:ext uri="{BB962C8B-B14F-4D97-AF65-F5344CB8AC3E}">
        <p14:creationId xmlns:p14="http://schemas.microsoft.com/office/powerpoint/2010/main" val="73677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77415" y="160987"/>
            <a:ext cx="8229600" cy="893610"/>
          </a:xfrm>
        </p:spPr>
        <p:txBody>
          <a:bodyPr>
            <a:normAutofit/>
          </a:bodyPr>
          <a:lstStyle/>
          <a:p>
            <a:pPr algn="l"/>
            <a:r>
              <a:rPr lang="ca-ES" sz="3200" b="1" dirty="0">
                <a:latin typeface="Roboto"/>
                <a:cs typeface="Arial" panose="020B0604020202020204" pitchFamily="34" charset="0"/>
              </a:rPr>
              <a:t>Conclusions </a:t>
            </a:r>
            <a:r>
              <a:rPr lang="ca-ES" sz="3200" b="1" dirty="0" err="1">
                <a:latin typeface="Roboto"/>
                <a:cs typeface="Arial" panose="020B0604020202020204" pitchFamily="34" charset="0"/>
              </a:rPr>
              <a:t>and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next</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steps</a:t>
            </a:r>
            <a:endParaRPr lang="ca-ES" sz="3200" dirty="0">
              <a:latin typeface="Roboto"/>
              <a:cs typeface="Arial"/>
            </a:endParaRPr>
          </a:p>
        </p:txBody>
      </p:sp>
      <p:sp>
        <p:nvSpPr>
          <p:cNvPr id="3" name="Contenidor de contingut 2"/>
          <p:cNvSpPr>
            <a:spLocks noGrp="1"/>
          </p:cNvSpPr>
          <p:nvPr>
            <p:ph idx="1"/>
          </p:nvPr>
        </p:nvSpPr>
        <p:spPr>
          <a:xfrm>
            <a:off x="161339" y="1056714"/>
            <a:ext cx="8589170" cy="4920255"/>
          </a:xfrm>
        </p:spPr>
        <p:txBody>
          <a:bodyPr vert="horz" lIns="91440" tIns="45720" rIns="91440" bIns="45720" rtlCol="0" anchor="t">
            <a:noAutofit/>
          </a:bodyPr>
          <a:lstStyle/>
          <a:p>
            <a:pPr>
              <a:spcBef>
                <a:spcPts val="0"/>
              </a:spcBef>
            </a:pPr>
            <a:r>
              <a:rPr lang="en-US" sz="2800" dirty="0">
                <a:cs typeface="Arial" panose="020B0604020202020204" pitchFamily="34" charset="0"/>
              </a:rPr>
              <a:t>Alternative understanding of social service provision: not about individual meritocracies ladders but enacting </a:t>
            </a:r>
            <a:r>
              <a:rPr lang="en-US" sz="2800" dirty="0">
                <a:solidFill>
                  <a:srgbClr val="C00000"/>
                </a:solidFill>
                <a:cs typeface="Arial" panose="020B0604020202020204" pitchFamily="34" charset="0"/>
              </a:rPr>
              <a:t>windows of opportunity</a:t>
            </a:r>
          </a:p>
          <a:p>
            <a:pPr marL="0" indent="0">
              <a:spcBef>
                <a:spcPts val="0"/>
              </a:spcBef>
              <a:buNone/>
            </a:pPr>
            <a:endParaRPr lang="en-US" sz="2800" dirty="0">
              <a:solidFill>
                <a:srgbClr val="C00000"/>
              </a:solidFill>
              <a:cs typeface="Arial" panose="020B0604020202020204" pitchFamily="34" charset="0"/>
            </a:endParaRPr>
          </a:p>
          <a:p>
            <a:pPr>
              <a:spcBef>
                <a:spcPts val="0"/>
              </a:spcBef>
            </a:pPr>
            <a:r>
              <a:rPr lang="en-US" sz="2800" dirty="0">
                <a:solidFill>
                  <a:srgbClr val="C00000"/>
                </a:solidFill>
                <a:cs typeface="Arial" panose="020B0604020202020204" pitchFamily="34" charset="0"/>
              </a:rPr>
              <a:t>Next steps </a:t>
            </a:r>
            <a:r>
              <a:rPr lang="en-US" sz="2800" dirty="0">
                <a:cs typeface="Arial" panose="020B0604020202020204" pitchFamily="34" charset="0"/>
              </a:rPr>
              <a:t>include: </a:t>
            </a:r>
          </a:p>
          <a:p>
            <a:pPr lvl="1">
              <a:spcBef>
                <a:spcPts val="0"/>
              </a:spcBef>
            </a:pPr>
            <a:r>
              <a:rPr lang="en-US" sz="2400" dirty="0">
                <a:cs typeface="Arial" panose="020B0604020202020204" pitchFamily="34" charset="0"/>
              </a:rPr>
              <a:t>cost-effectiveness in the use of council social services plus health services in general and mortality</a:t>
            </a:r>
          </a:p>
          <a:p>
            <a:pPr lvl="1">
              <a:spcBef>
                <a:spcPts val="0"/>
              </a:spcBef>
            </a:pPr>
            <a:r>
              <a:rPr lang="en-US" sz="2400" dirty="0">
                <a:cs typeface="Arial" panose="020B0604020202020204" pitchFamily="34" charset="0"/>
              </a:rPr>
              <a:t>to contrast our conclusions with the corresponding qualitative evaluation of ‘Primer la </a:t>
            </a:r>
            <a:r>
              <a:rPr lang="en-US" sz="2400" dirty="0" err="1">
                <a:cs typeface="Arial" panose="020B0604020202020204" pitchFamily="34" charset="0"/>
              </a:rPr>
              <a:t>Llar</a:t>
            </a:r>
            <a:r>
              <a:rPr lang="en-US" sz="2400" dirty="0">
                <a:cs typeface="Arial" panose="020B0604020202020204" pitchFamily="34" charset="0"/>
              </a:rPr>
              <a:t>’</a:t>
            </a:r>
          </a:p>
          <a:p>
            <a:pPr lvl="1">
              <a:spcBef>
                <a:spcPts val="0"/>
              </a:spcBef>
            </a:pPr>
            <a:r>
              <a:rPr lang="en-US" sz="2400" dirty="0">
                <a:cs typeface="Arial" panose="020B0604020202020204" pitchFamily="34" charset="0"/>
              </a:rPr>
              <a:t>To promote lessons learnt from ‘Primer la </a:t>
            </a:r>
            <a:r>
              <a:rPr lang="en-US" sz="2400" dirty="0" err="1">
                <a:cs typeface="Arial" panose="020B0604020202020204" pitchFamily="34" charset="0"/>
              </a:rPr>
              <a:t>Llar</a:t>
            </a:r>
            <a:r>
              <a:rPr lang="en-US" sz="2400" dirty="0">
                <a:cs typeface="Arial" panose="020B0604020202020204" pitchFamily="34" charset="0"/>
              </a:rPr>
              <a:t>’ evaluation </a:t>
            </a:r>
            <a:endParaRPr lang="en-US" sz="2800" dirty="0">
              <a:cs typeface="Arial" panose="020B0604020202020204" pitchFamily="34" charset="0"/>
            </a:endParaRPr>
          </a:p>
          <a:p>
            <a:pPr>
              <a:spcBef>
                <a:spcPts val="0"/>
              </a:spcBef>
            </a:pPr>
            <a:endParaRPr lang="ca-ES" sz="28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6216196"/>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a:xfrm>
            <a:off x="8521909" y="6405360"/>
            <a:ext cx="457200" cy="365125"/>
          </a:xfrm>
        </p:spPr>
        <p:txBody>
          <a:bodyPr/>
          <a:lstStyle/>
          <a:p>
            <a:fld id="{98000D13-A0BE-4538-9552-23BE0FD28460}" type="slidenum">
              <a:rPr lang="ca-ES" smtClean="0"/>
              <a:pPr/>
              <a:t>23</a:t>
            </a:fld>
            <a:endParaRPr lang="ca-ES" dirty="0"/>
          </a:p>
        </p:txBody>
      </p:sp>
    </p:spTree>
    <p:extLst>
      <p:ext uri="{BB962C8B-B14F-4D97-AF65-F5344CB8AC3E}">
        <p14:creationId xmlns:p14="http://schemas.microsoft.com/office/powerpoint/2010/main" val="191232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06506" y="56535"/>
            <a:ext cx="7666892"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1000" b="1">
                <a:solidFill>
                  <a:srgbClr val="FFFFFF"/>
                </a:solidFill>
                <a:latin typeface="Helvetica" pitchFamily="3" charset="0"/>
                <a:ea typeface="MS PGothic" pitchFamily="34" charset="-128"/>
              </a:defRPr>
            </a:lvl1pPr>
            <a:lvl2pPr marL="742950" indent="-285750">
              <a:defRPr sz="1000" b="1">
                <a:solidFill>
                  <a:srgbClr val="FFFFFF"/>
                </a:solidFill>
                <a:latin typeface="Helvetica" pitchFamily="3" charset="0"/>
                <a:ea typeface="MS PGothic" pitchFamily="34" charset="-128"/>
              </a:defRPr>
            </a:lvl2pPr>
            <a:lvl3pPr marL="1143000" indent="-228600">
              <a:defRPr sz="1000" b="1">
                <a:solidFill>
                  <a:srgbClr val="FFFFFF"/>
                </a:solidFill>
                <a:latin typeface="Helvetica" pitchFamily="3" charset="0"/>
                <a:ea typeface="MS PGothic" pitchFamily="34" charset="-128"/>
              </a:defRPr>
            </a:lvl3pPr>
            <a:lvl4pPr marL="1600200" indent="-228600">
              <a:defRPr sz="1000" b="1">
                <a:solidFill>
                  <a:srgbClr val="FFFFFF"/>
                </a:solidFill>
                <a:latin typeface="Helvetica" pitchFamily="3" charset="0"/>
                <a:ea typeface="MS PGothic" pitchFamily="34" charset="-128"/>
              </a:defRPr>
            </a:lvl4pPr>
            <a:lvl5pPr marL="2057400" indent="-228600">
              <a:defRPr sz="1000" b="1">
                <a:solidFill>
                  <a:srgbClr val="FFFFFF"/>
                </a:solidFill>
                <a:latin typeface="Helvetica" pitchFamily="3" charset="0"/>
                <a:ea typeface="MS PGothic" pitchFamily="34" charset="-128"/>
              </a:defRPr>
            </a:lvl5pPr>
            <a:lvl6pPr marL="2514600" indent="-228600" eaLnBrk="0" fontAlgn="base" hangingPunct="0">
              <a:spcBef>
                <a:spcPct val="0"/>
              </a:spcBef>
              <a:spcAft>
                <a:spcPct val="0"/>
              </a:spcAft>
              <a:defRPr sz="1000" b="1">
                <a:solidFill>
                  <a:srgbClr val="FFFFFF"/>
                </a:solidFill>
                <a:latin typeface="Helvetica" pitchFamily="3" charset="0"/>
                <a:ea typeface="MS PGothic" pitchFamily="34" charset="-128"/>
              </a:defRPr>
            </a:lvl6pPr>
            <a:lvl7pPr marL="2971800" indent="-228600" eaLnBrk="0" fontAlgn="base" hangingPunct="0">
              <a:spcBef>
                <a:spcPct val="0"/>
              </a:spcBef>
              <a:spcAft>
                <a:spcPct val="0"/>
              </a:spcAft>
              <a:defRPr sz="1000" b="1">
                <a:solidFill>
                  <a:srgbClr val="FFFFFF"/>
                </a:solidFill>
                <a:latin typeface="Helvetica" pitchFamily="3" charset="0"/>
                <a:ea typeface="MS PGothic" pitchFamily="34" charset="-128"/>
              </a:defRPr>
            </a:lvl7pPr>
            <a:lvl8pPr marL="3429000" indent="-228600" eaLnBrk="0" fontAlgn="base" hangingPunct="0">
              <a:spcBef>
                <a:spcPct val="0"/>
              </a:spcBef>
              <a:spcAft>
                <a:spcPct val="0"/>
              </a:spcAft>
              <a:defRPr sz="1000" b="1">
                <a:solidFill>
                  <a:srgbClr val="FFFFFF"/>
                </a:solidFill>
                <a:latin typeface="Helvetica" pitchFamily="3" charset="0"/>
                <a:ea typeface="MS PGothic" pitchFamily="34" charset="-128"/>
              </a:defRPr>
            </a:lvl8pPr>
            <a:lvl9pPr marL="3886200" indent="-228600" eaLnBrk="0" fontAlgn="base" hangingPunct="0">
              <a:spcBef>
                <a:spcPct val="0"/>
              </a:spcBef>
              <a:spcAft>
                <a:spcPct val="0"/>
              </a:spcAft>
              <a:defRPr sz="1000" b="1">
                <a:solidFill>
                  <a:srgbClr val="FFFFFF"/>
                </a:solidFill>
                <a:latin typeface="Helvetica" pitchFamily="3" charset="0"/>
                <a:ea typeface="MS PGothic" pitchFamily="34" charset="-128"/>
              </a:defRPr>
            </a:lvl9pPr>
          </a:lstStyle>
          <a:p>
            <a:pPr>
              <a:spcBef>
                <a:spcPct val="20000"/>
              </a:spcBef>
              <a:buClr>
                <a:schemeClr val="tx1"/>
              </a:buClr>
              <a:buSzPct val="90000"/>
              <a:buFont typeface="Wingdings" pitchFamily="2" charset="2"/>
              <a:buNone/>
            </a:pPr>
            <a:endParaRPr lang="ca-ES" altLang="ca-ES" sz="3200">
              <a:solidFill>
                <a:schemeClr val="tx1"/>
              </a:solidFill>
              <a:latin typeface="Calibri" pitchFamily="34" charset="0"/>
            </a:endParaRPr>
          </a:p>
        </p:txBody>
      </p:sp>
      <p:sp>
        <p:nvSpPr>
          <p:cNvPr id="7" name="Rectangle 2"/>
          <p:cNvSpPr txBox="1">
            <a:spLocks noChangeArrowheads="1"/>
          </p:cNvSpPr>
          <p:nvPr/>
        </p:nvSpPr>
        <p:spPr bwMode="auto">
          <a:xfrm>
            <a:off x="2244970" y="12701"/>
            <a:ext cx="618245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algn="l" rtl="0" eaLnBrk="0" fontAlgn="base" hangingPunct="0">
              <a:spcBef>
                <a:spcPct val="20000"/>
              </a:spcBef>
              <a:spcAft>
                <a:spcPct val="0"/>
              </a:spcAft>
              <a:buClr>
                <a:schemeClr val="tx1"/>
              </a:buClr>
              <a:buSzPct val="90000"/>
              <a:buFont typeface="Wingdings" pitchFamily="2" charset="2"/>
              <a:buChar char="§"/>
              <a:defRPr sz="1600">
                <a:solidFill>
                  <a:schemeClr val="tx1"/>
                </a:solidFill>
                <a:latin typeface="Arial" charset="0"/>
                <a:ea typeface="+mn-ea"/>
                <a:cs typeface="+mn-cs"/>
              </a:defRPr>
            </a:lvl1pPr>
            <a:lvl2pPr marL="630238" indent="-173038" algn="l" rtl="0" eaLnBrk="0" fontAlgn="base" hangingPunct="0">
              <a:spcBef>
                <a:spcPct val="20000"/>
              </a:spcBef>
              <a:spcAft>
                <a:spcPct val="0"/>
              </a:spcAft>
              <a:buClr>
                <a:schemeClr val="tx1"/>
              </a:buClr>
              <a:buSzPct val="90000"/>
              <a:buChar char="•"/>
              <a:defRPr sz="1400">
                <a:solidFill>
                  <a:schemeClr val="tx1"/>
                </a:solidFill>
                <a:latin typeface="Arial" charset="0"/>
              </a:defRPr>
            </a:lvl2pPr>
            <a:lvl3pPr marL="1081088" indent="-166688" algn="l" rtl="0" eaLnBrk="0" fontAlgn="base" hangingPunct="0">
              <a:spcBef>
                <a:spcPct val="20000"/>
              </a:spcBef>
              <a:spcAft>
                <a:spcPct val="0"/>
              </a:spcAft>
              <a:buClr>
                <a:schemeClr val="tx1"/>
              </a:buClr>
              <a:buSzPct val="70000"/>
              <a:buFont typeface="Arial Unicode MS" pitchFamily="34" charset="0"/>
              <a:buChar char="–"/>
              <a:defRPr sz="1400">
                <a:solidFill>
                  <a:schemeClr val="tx1"/>
                </a:solidFill>
                <a:latin typeface="Arial" charset="0"/>
              </a:defRPr>
            </a:lvl3pPr>
            <a:lvl4pPr marL="1600200" indent="-228600" algn="l" rtl="0" eaLnBrk="0" fontAlgn="base" hangingPunct="0">
              <a:spcBef>
                <a:spcPct val="20000"/>
              </a:spcBef>
              <a:spcAft>
                <a:spcPct val="0"/>
              </a:spcAft>
              <a:buSzPct val="80000"/>
              <a:buFont typeface="Arial Unicode MS" pitchFamily="34" charset="0"/>
              <a:buChar char="‣"/>
              <a:defRPr sz="1200">
                <a:solidFill>
                  <a:schemeClr val="tx1"/>
                </a:solidFill>
                <a:latin typeface="Arial" charset="0"/>
              </a:defRPr>
            </a:lvl4pPr>
            <a:lvl5pPr marL="2057400" indent="-228600" algn="l" rtl="0" eaLnBrk="0" fontAlgn="base" hangingPunct="0">
              <a:spcBef>
                <a:spcPct val="20000"/>
              </a:spcBef>
              <a:spcAft>
                <a:spcPct val="0"/>
              </a:spcAft>
              <a:buFont typeface="Arial Unicode MS" pitchFamily="34" charset="0"/>
              <a:buChar char="‧"/>
              <a:defRPr sz="1200">
                <a:solidFill>
                  <a:schemeClr val="tx1"/>
                </a:solidFill>
                <a:latin typeface="Arial" charset="0"/>
              </a:defRPr>
            </a:lvl5pPr>
            <a:lvl6pPr marL="2514600" indent="-228600" algn="l" rtl="0" fontAlgn="base">
              <a:spcBef>
                <a:spcPct val="20000"/>
              </a:spcBef>
              <a:spcAft>
                <a:spcPct val="0"/>
              </a:spcAft>
              <a:buFont typeface="Arial Unicode MS" pitchFamily="34" charset="-128"/>
              <a:buChar char="‧"/>
              <a:defRPr sz="1200">
                <a:solidFill>
                  <a:schemeClr val="tx1"/>
                </a:solidFill>
                <a:latin typeface="+mn-lt"/>
              </a:defRPr>
            </a:lvl6pPr>
            <a:lvl7pPr marL="2971800" indent="-228600" algn="l" rtl="0" fontAlgn="base">
              <a:spcBef>
                <a:spcPct val="20000"/>
              </a:spcBef>
              <a:spcAft>
                <a:spcPct val="0"/>
              </a:spcAft>
              <a:buFont typeface="Arial Unicode MS" pitchFamily="34" charset="-128"/>
              <a:buChar char="‧"/>
              <a:defRPr sz="1200">
                <a:solidFill>
                  <a:schemeClr val="tx1"/>
                </a:solidFill>
                <a:latin typeface="+mn-lt"/>
              </a:defRPr>
            </a:lvl7pPr>
            <a:lvl8pPr marL="3429000" indent="-228600" algn="l" rtl="0" fontAlgn="base">
              <a:spcBef>
                <a:spcPct val="20000"/>
              </a:spcBef>
              <a:spcAft>
                <a:spcPct val="0"/>
              </a:spcAft>
              <a:buFont typeface="Arial Unicode MS" pitchFamily="34" charset="-128"/>
              <a:buChar char="‧"/>
              <a:defRPr sz="1200">
                <a:solidFill>
                  <a:schemeClr val="tx1"/>
                </a:solidFill>
                <a:latin typeface="+mn-lt"/>
              </a:defRPr>
            </a:lvl8pPr>
            <a:lvl9pPr marL="3886200" indent="-228600" algn="l" rtl="0" fontAlgn="base">
              <a:spcBef>
                <a:spcPct val="20000"/>
              </a:spcBef>
              <a:spcAft>
                <a:spcPct val="0"/>
              </a:spcAft>
              <a:buFont typeface="Arial Unicode MS" pitchFamily="34" charset="-128"/>
              <a:buChar char="‧"/>
              <a:defRPr sz="1200">
                <a:solidFill>
                  <a:schemeClr val="tx1"/>
                </a:solidFill>
                <a:latin typeface="+mn-lt"/>
              </a:defRPr>
            </a:lvl9pPr>
          </a:lstStyle>
          <a:p>
            <a:pPr algn="r">
              <a:buFont typeface="Wingdings" pitchFamily="2" charset="2"/>
              <a:buNone/>
              <a:defRPr/>
            </a:pPr>
            <a:endParaRPr lang="en-GB" altLang="ca-ES" sz="2400" b="0" kern="0"/>
          </a:p>
        </p:txBody>
      </p:sp>
      <p:sp>
        <p:nvSpPr>
          <p:cNvPr id="2" name="Títol 1"/>
          <p:cNvSpPr>
            <a:spLocks noGrp="1"/>
          </p:cNvSpPr>
          <p:nvPr>
            <p:ph type="title"/>
          </p:nvPr>
        </p:nvSpPr>
        <p:spPr>
          <a:xfrm>
            <a:off x="539552" y="1708528"/>
            <a:ext cx="8229600" cy="2880320"/>
          </a:xfrm>
        </p:spPr>
        <p:txBody>
          <a:bodyPr>
            <a:normAutofit/>
          </a:bodyPr>
          <a:lstStyle/>
          <a:p>
            <a:br>
              <a:rPr lang="ca-ES" dirty="0">
                <a:solidFill>
                  <a:srgbClr val="C00000"/>
                </a:solidFill>
              </a:rPr>
            </a:br>
            <a:r>
              <a:rPr lang="ca-ES" dirty="0" err="1">
                <a:solidFill>
                  <a:srgbClr val="C00000"/>
                </a:solidFill>
              </a:rPr>
              <a:t>Thank</a:t>
            </a:r>
            <a:r>
              <a:rPr lang="ca-ES" dirty="0">
                <a:solidFill>
                  <a:srgbClr val="C00000"/>
                </a:solidFill>
              </a:rPr>
              <a:t> </a:t>
            </a:r>
            <a:r>
              <a:rPr lang="ca-ES" dirty="0" err="1">
                <a:solidFill>
                  <a:srgbClr val="C00000"/>
                </a:solidFill>
              </a:rPr>
              <a:t>you</a:t>
            </a:r>
            <a:r>
              <a:rPr lang="ca-ES" dirty="0">
                <a:solidFill>
                  <a:srgbClr val="C00000"/>
                </a:solidFill>
              </a:rPr>
              <a:t>!</a:t>
            </a:r>
            <a:br>
              <a:rPr lang="ca-ES" dirty="0">
                <a:solidFill>
                  <a:schemeClr val="tx2">
                    <a:lumMod val="50000"/>
                  </a:schemeClr>
                </a:solidFill>
              </a:rPr>
            </a:br>
            <a:br>
              <a:rPr lang="ca-ES" dirty="0">
                <a:solidFill>
                  <a:schemeClr val="tx2">
                    <a:lumMod val="50000"/>
                  </a:schemeClr>
                </a:solidFill>
              </a:rPr>
            </a:br>
            <a:r>
              <a:rPr lang="ca-ES" dirty="0">
                <a:solidFill>
                  <a:schemeClr val="tx2">
                    <a:lumMod val="50000"/>
                  </a:schemeClr>
                </a:solidFill>
              </a:rPr>
              <a:t>@</a:t>
            </a:r>
            <a:r>
              <a:rPr lang="ca-ES" dirty="0" err="1">
                <a:solidFill>
                  <a:schemeClr val="tx2">
                    <a:lumMod val="50000"/>
                  </a:schemeClr>
                </a:solidFill>
              </a:rPr>
              <a:t>Ivalua_cat</a:t>
            </a:r>
            <a:endParaRPr lang="ca-ES" dirty="0">
              <a:solidFill>
                <a:srgbClr val="C00000"/>
              </a:solidFill>
            </a:endParaRPr>
          </a:p>
        </p:txBody>
      </p:sp>
    </p:spTree>
    <p:extLst>
      <p:ext uri="{BB962C8B-B14F-4D97-AF65-F5344CB8AC3E}">
        <p14:creationId xmlns:p14="http://schemas.microsoft.com/office/powerpoint/2010/main" val="194541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a:t>Annexes</a:t>
            </a:r>
          </a:p>
        </p:txBody>
      </p:sp>
    </p:spTree>
    <p:extLst>
      <p:ext uri="{BB962C8B-B14F-4D97-AF65-F5344CB8AC3E}">
        <p14:creationId xmlns:p14="http://schemas.microsoft.com/office/powerpoint/2010/main" val="391221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9985D3B-80F0-4B7B-B404-BEE7019DE731}"/>
              </a:ext>
            </a:extLst>
          </p:cNvPr>
          <p:cNvSpPr>
            <a:spLocks noGrp="1"/>
          </p:cNvSpPr>
          <p:nvPr>
            <p:ph type="sldNum" sz="quarter" idx="12"/>
          </p:nvPr>
        </p:nvSpPr>
        <p:spPr/>
        <p:txBody>
          <a:bodyPr/>
          <a:lstStyle/>
          <a:p>
            <a:fld id="{98000D13-A0BE-4538-9552-23BE0FD28460}" type="slidenum">
              <a:rPr lang="ca-ES" smtClean="0"/>
              <a:pPr/>
              <a:t>26</a:t>
            </a:fld>
            <a:endParaRPr lang="ca-ES"/>
          </a:p>
        </p:txBody>
      </p:sp>
      <p:pic>
        <p:nvPicPr>
          <p:cNvPr id="8" name="Gráfico 7" descr="Flecha: vuelta en U horizontal">
            <a:hlinkClick r:id="rId3" action="ppaction://hlinksldjump"/>
            <a:extLst>
              <a:ext uri="{FF2B5EF4-FFF2-40B4-BE49-F238E27FC236}">
                <a16:creationId xmlns:a16="http://schemas.microsoft.com/office/drawing/2014/main" id="{4AD1BE79-B191-4081-BA8B-EB7BF4BE7C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200" y="5937251"/>
            <a:ext cx="512762" cy="512762"/>
          </a:xfrm>
          <a:prstGeom prst="rect">
            <a:avLst/>
          </a:prstGeom>
        </p:spPr>
      </p:pic>
      <p:sp>
        <p:nvSpPr>
          <p:cNvPr id="9" name="Títol 1">
            <a:extLst>
              <a:ext uri="{FF2B5EF4-FFF2-40B4-BE49-F238E27FC236}">
                <a16:creationId xmlns:a16="http://schemas.microsoft.com/office/drawing/2014/main" id="{B086F3D6-C380-40C4-BB25-E67F25275C3D}"/>
              </a:ext>
            </a:extLst>
          </p:cNvPr>
          <p:cNvSpPr txBox="1">
            <a:spLocks/>
          </p:cNvSpPr>
          <p:nvPr/>
        </p:nvSpPr>
        <p:spPr>
          <a:xfrm>
            <a:off x="228600" y="-698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a:lstStyle>
          <a:p>
            <a:pPr algn="l"/>
            <a:r>
              <a:rPr lang="ca-ES" sz="3200" b="1" dirty="0" err="1">
                <a:latin typeface="Roboto"/>
                <a:cs typeface="Arial" panose="020B0604020202020204" pitchFamily="34" charset="0"/>
              </a:rPr>
              <a:t>Recovery</a:t>
            </a:r>
            <a:endParaRPr lang="ca-ES" sz="3200" dirty="0">
              <a:latin typeface="Roboto"/>
              <a:cs typeface="Arial"/>
            </a:endParaRPr>
          </a:p>
        </p:txBody>
      </p:sp>
      <p:pic>
        <p:nvPicPr>
          <p:cNvPr id="10" name="Imagen 9">
            <a:extLst>
              <a:ext uri="{FF2B5EF4-FFF2-40B4-BE49-F238E27FC236}">
                <a16:creationId xmlns:a16="http://schemas.microsoft.com/office/drawing/2014/main" id="{353CDE65-98E9-419A-B647-C4941E68C55F}"/>
              </a:ext>
            </a:extLst>
          </p:cNvPr>
          <p:cNvPicPr>
            <a:picLocks noChangeAspect="1"/>
          </p:cNvPicPr>
          <p:nvPr/>
        </p:nvPicPr>
        <p:blipFill>
          <a:blip r:embed="rId6"/>
          <a:stretch>
            <a:fillRect/>
          </a:stretch>
        </p:blipFill>
        <p:spPr>
          <a:xfrm>
            <a:off x="709612" y="824942"/>
            <a:ext cx="7267575" cy="1334613"/>
          </a:xfrm>
          <a:prstGeom prst="rect">
            <a:avLst/>
          </a:prstGeom>
        </p:spPr>
      </p:pic>
      <p:pic>
        <p:nvPicPr>
          <p:cNvPr id="12" name="Imagen 11">
            <a:extLst>
              <a:ext uri="{FF2B5EF4-FFF2-40B4-BE49-F238E27FC236}">
                <a16:creationId xmlns:a16="http://schemas.microsoft.com/office/drawing/2014/main" id="{5E7683D7-3E5E-4766-A896-600AF0537B04}"/>
              </a:ext>
            </a:extLst>
          </p:cNvPr>
          <p:cNvPicPr>
            <a:picLocks noChangeAspect="1"/>
          </p:cNvPicPr>
          <p:nvPr/>
        </p:nvPicPr>
        <p:blipFill>
          <a:blip r:embed="rId7"/>
          <a:stretch>
            <a:fillRect/>
          </a:stretch>
        </p:blipFill>
        <p:spPr>
          <a:xfrm>
            <a:off x="1238248" y="2425010"/>
            <a:ext cx="6210301" cy="4113902"/>
          </a:xfrm>
          <a:prstGeom prst="rect">
            <a:avLst/>
          </a:prstGeom>
        </p:spPr>
      </p:pic>
    </p:spTree>
    <p:extLst>
      <p:ext uri="{BB962C8B-B14F-4D97-AF65-F5344CB8AC3E}">
        <p14:creationId xmlns:p14="http://schemas.microsoft.com/office/powerpoint/2010/main" val="302364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9985D3B-80F0-4B7B-B404-BEE7019DE731}"/>
              </a:ext>
            </a:extLst>
          </p:cNvPr>
          <p:cNvSpPr>
            <a:spLocks noGrp="1"/>
          </p:cNvSpPr>
          <p:nvPr>
            <p:ph type="sldNum" sz="quarter" idx="12"/>
          </p:nvPr>
        </p:nvSpPr>
        <p:spPr/>
        <p:txBody>
          <a:bodyPr/>
          <a:lstStyle/>
          <a:p>
            <a:fld id="{98000D13-A0BE-4538-9552-23BE0FD28460}" type="slidenum">
              <a:rPr lang="ca-ES" smtClean="0"/>
              <a:pPr/>
              <a:t>27</a:t>
            </a:fld>
            <a:endParaRPr lang="ca-ES"/>
          </a:p>
        </p:txBody>
      </p:sp>
      <p:pic>
        <p:nvPicPr>
          <p:cNvPr id="8" name="Gráfico 7" descr="Flecha: vuelta en U horizontal">
            <a:hlinkClick r:id="rId2" action="ppaction://hlinksldjump"/>
            <a:extLst>
              <a:ext uri="{FF2B5EF4-FFF2-40B4-BE49-F238E27FC236}">
                <a16:creationId xmlns:a16="http://schemas.microsoft.com/office/drawing/2014/main" id="{4AD1BE79-B191-4081-BA8B-EB7BF4BE7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8200" y="5937251"/>
            <a:ext cx="512762" cy="512762"/>
          </a:xfrm>
          <a:prstGeom prst="rect">
            <a:avLst/>
          </a:prstGeom>
        </p:spPr>
      </p:pic>
      <p:sp>
        <p:nvSpPr>
          <p:cNvPr id="9" name="Títol 1">
            <a:extLst>
              <a:ext uri="{FF2B5EF4-FFF2-40B4-BE49-F238E27FC236}">
                <a16:creationId xmlns:a16="http://schemas.microsoft.com/office/drawing/2014/main" id="{B086F3D6-C380-40C4-BB25-E67F25275C3D}"/>
              </a:ext>
            </a:extLst>
          </p:cNvPr>
          <p:cNvSpPr txBox="1">
            <a:spLocks/>
          </p:cNvSpPr>
          <p:nvPr/>
        </p:nvSpPr>
        <p:spPr>
          <a:xfrm>
            <a:off x="228600" y="-698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a:lstStyle>
          <a:p>
            <a:pPr algn="l"/>
            <a:r>
              <a:rPr lang="ca-ES" sz="3200" b="1" dirty="0">
                <a:latin typeface="Roboto"/>
                <a:cs typeface="Arial" panose="020B0604020202020204" pitchFamily="34" charset="0"/>
              </a:rPr>
              <a:t>Health </a:t>
            </a:r>
            <a:r>
              <a:rPr lang="ca-ES" sz="3200" b="1" dirty="0" err="1">
                <a:latin typeface="Roboto"/>
                <a:cs typeface="Arial" panose="020B0604020202020204" pitchFamily="34" charset="0"/>
              </a:rPr>
              <a:t>related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quality</a:t>
            </a:r>
            <a:r>
              <a:rPr lang="ca-ES" sz="3200" b="1" dirty="0">
                <a:latin typeface="Roboto"/>
                <a:cs typeface="Arial" panose="020B0604020202020204" pitchFamily="34" charset="0"/>
              </a:rPr>
              <a:t> of </a:t>
            </a:r>
            <a:r>
              <a:rPr lang="ca-ES" sz="3200" b="1" dirty="0" err="1">
                <a:latin typeface="Roboto"/>
                <a:cs typeface="Arial" panose="020B0604020202020204" pitchFamily="34" charset="0"/>
              </a:rPr>
              <a:t>life</a:t>
            </a:r>
            <a:r>
              <a:rPr lang="ca-ES" sz="3200" b="1" dirty="0">
                <a:latin typeface="Roboto"/>
                <a:cs typeface="Arial" panose="020B0604020202020204" pitchFamily="34" charset="0"/>
              </a:rPr>
              <a:t> (SF36)</a:t>
            </a:r>
            <a:endParaRPr lang="ca-ES" sz="3200" dirty="0">
              <a:latin typeface="Roboto"/>
              <a:cs typeface="Arial"/>
            </a:endParaRPr>
          </a:p>
        </p:txBody>
      </p:sp>
      <p:pic>
        <p:nvPicPr>
          <p:cNvPr id="6" name="Imagen 5">
            <a:extLst>
              <a:ext uri="{FF2B5EF4-FFF2-40B4-BE49-F238E27FC236}">
                <a16:creationId xmlns:a16="http://schemas.microsoft.com/office/drawing/2014/main" id="{F3F26FCF-74D4-4107-8F70-392C85F8911E}"/>
              </a:ext>
            </a:extLst>
          </p:cNvPr>
          <p:cNvPicPr>
            <a:picLocks noChangeAspect="1"/>
          </p:cNvPicPr>
          <p:nvPr/>
        </p:nvPicPr>
        <p:blipFill>
          <a:blip r:embed="rId5"/>
          <a:stretch>
            <a:fillRect/>
          </a:stretch>
        </p:blipFill>
        <p:spPr>
          <a:xfrm>
            <a:off x="514794" y="985837"/>
            <a:ext cx="7659244" cy="5526290"/>
          </a:xfrm>
          <a:prstGeom prst="rect">
            <a:avLst/>
          </a:prstGeom>
        </p:spPr>
      </p:pic>
      <p:pic>
        <p:nvPicPr>
          <p:cNvPr id="2" name="Imagen 1">
            <a:extLst>
              <a:ext uri="{FF2B5EF4-FFF2-40B4-BE49-F238E27FC236}">
                <a16:creationId xmlns:a16="http://schemas.microsoft.com/office/drawing/2014/main" id="{5BC86F65-AFAC-43E5-A93C-69E4B11C838D}"/>
              </a:ext>
            </a:extLst>
          </p:cNvPr>
          <p:cNvPicPr>
            <a:picLocks noChangeAspect="1"/>
          </p:cNvPicPr>
          <p:nvPr/>
        </p:nvPicPr>
        <p:blipFill>
          <a:blip r:embed="rId6"/>
          <a:stretch>
            <a:fillRect/>
          </a:stretch>
        </p:blipFill>
        <p:spPr>
          <a:xfrm>
            <a:off x="685800" y="1040188"/>
            <a:ext cx="1171575" cy="175736"/>
          </a:xfrm>
          <a:prstGeom prst="rect">
            <a:avLst/>
          </a:prstGeom>
        </p:spPr>
      </p:pic>
    </p:spTree>
    <p:extLst>
      <p:ext uri="{BB962C8B-B14F-4D97-AF65-F5344CB8AC3E}">
        <p14:creationId xmlns:p14="http://schemas.microsoft.com/office/powerpoint/2010/main" val="43623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9985D3B-80F0-4B7B-B404-BEE7019DE731}"/>
              </a:ext>
            </a:extLst>
          </p:cNvPr>
          <p:cNvSpPr>
            <a:spLocks noGrp="1"/>
          </p:cNvSpPr>
          <p:nvPr>
            <p:ph type="sldNum" sz="quarter" idx="12"/>
          </p:nvPr>
        </p:nvSpPr>
        <p:spPr/>
        <p:txBody>
          <a:bodyPr/>
          <a:lstStyle/>
          <a:p>
            <a:fld id="{98000D13-A0BE-4538-9552-23BE0FD28460}" type="slidenum">
              <a:rPr lang="ca-ES" smtClean="0"/>
              <a:pPr/>
              <a:t>28</a:t>
            </a:fld>
            <a:endParaRPr lang="ca-ES"/>
          </a:p>
        </p:txBody>
      </p:sp>
      <p:pic>
        <p:nvPicPr>
          <p:cNvPr id="8" name="Gráfico 7" descr="Flecha: vuelta en U horizontal">
            <a:hlinkClick r:id="rId2" action="ppaction://hlinksldjump"/>
            <a:extLst>
              <a:ext uri="{FF2B5EF4-FFF2-40B4-BE49-F238E27FC236}">
                <a16:creationId xmlns:a16="http://schemas.microsoft.com/office/drawing/2014/main" id="{4AD1BE79-B191-4081-BA8B-EB7BF4BE7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8200" y="5937251"/>
            <a:ext cx="512762" cy="512762"/>
          </a:xfrm>
          <a:prstGeom prst="rect">
            <a:avLst/>
          </a:prstGeom>
        </p:spPr>
      </p:pic>
      <p:sp>
        <p:nvSpPr>
          <p:cNvPr id="9" name="Títol 1">
            <a:extLst>
              <a:ext uri="{FF2B5EF4-FFF2-40B4-BE49-F238E27FC236}">
                <a16:creationId xmlns:a16="http://schemas.microsoft.com/office/drawing/2014/main" id="{B086F3D6-C380-40C4-BB25-E67F25275C3D}"/>
              </a:ext>
            </a:extLst>
          </p:cNvPr>
          <p:cNvSpPr txBox="1">
            <a:spLocks/>
          </p:cNvSpPr>
          <p:nvPr/>
        </p:nvSpPr>
        <p:spPr>
          <a:xfrm>
            <a:off x="228600" y="-698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a:lstStyle>
          <a:p>
            <a:pPr algn="l"/>
            <a:r>
              <a:rPr lang="ca-ES" sz="3200" b="1" dirty="0">
                <a:latin typeface="Roboto"/>
                <a:cs typeface="Arial" panose="020B0604020202020204" pitchFamily="34" charset="0"/>
              </a:rPr>
              <a:t>Health </a:t>
            </a:r>
            <a:r>
              <a:rPr lang="ca-ES" sz="3200" b="1" dirty="0" err="1">
                <a:latin typeface="Roboto"/>
                <a:cs typeface="Arial" panose="020B0604020202020204" pitchFamily="34" charset="0"/>
              </a:rPr>
              <a:t>related</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QoL</a:t>
            </a:r>
            <a:r>
              <a:rPr lang="ca-ES" sz="3200" b="1" dirty="0">
                <a:latin typeface="Roboto"/>
                <a:cs typeface="Arial" panose="020B0604020202020204" pitchFamily="34" charset="0"/>
              </a:rPr>
              <a:t> (SF36): general </a:t>
            </a:r>
            <a:r>
              <a:rPr lang="ca-ES" sz="3200" b="1" dirty="0" err="1">
                <a:latin typeface="Roboto"/>
                <a:cs typeface="Arial" panose="020B0604020202020204" pitchFamily="34" charset="0"/>
              </a:rPr>
              <a:t>health</a:t>
            </a:r>
            <a:endParaRPr lang="ca-ES" sz="3200" dirty="0">
              <a:latin typeface="Roboto"/>
              <a:cs typeface="Arial"/>
            </a:endParaRPr>
          </a:p>
        </p:txBody>
      </p:sp>
      <p:pic>
        <p:nvPicPr>
          <p:cNvPr id="2" name="Imagen 1">
            <a:extLst>
              <a:ext uri="{FF2B5EF4-FFF2-40B4-BE49-F238E27FC236}">
                <a16:creationId xmlns:a16="http://schemas.microsoft.com/office/drawing/2014/main" id="{1E27116B-EC03-426F-8F2B-D2855FD4C1A6}"/>
              </a:ext>
            </a:extLst>
          </p:cNvPr>
          <p:cNvPicPr>
            <a:picLocks noChangeAspect="1"/>
          </p:cNvPicPr>
          <p:nvPr/>
        </p:nvPicPr>
        <p:blipFill>
          <a:blip r:embed="rId5"/>
          <a:stretch>
            <a:fillRect/>
          </a:stretch>
        </p:blipFill>
        <p:spPr>
          <a:xfrm>
            <a:off x="370681" y="966787"/>
            <a:ext cx="7945438" cy="5389563"/>
          </a:xfrm>
          <a:prstGeom prst="rect">
            <a:avLst/>
          </a:prstGeom>
        </p:spPr>
      </p:pic>
    </p:spTree>
    <p:extLst>
      <p:ext uri="{BB962C8B-B14F-4D97-AF65-F5344CB8AC3E}">
        <p14:creationId xmlns:p14="http://schemas.microsoft.com/office/powerpoint/2010/main" val="327372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err="1"/>
              <a:t>The</a:t>
            </a:r>
            <a:r>
              <a:rPr lang="en-US" dirty="0"/>
              <a:t> problem of </a:t>
            </a:r>
            <a:r>
              <a:rPr lang="en-US" dirty="0" err="1"/>
              <a:t>Homelesness</a:t>
            </a:r>
            <a:r>
              <a:rPr lang="en-US" dirty="0"/>
              <a:t> in Barcelona</a:t>
            </a:r>
            <a:br>
              <a:rPr lang="en-US" dirty="0"/>
            </a:br>
            <a:endParaRPr lang="ca-ES" dirty="0"/>
          </a:p>
        </p:txBody>
      </p:sp>
    </p:spTree>
    <p:extLst>
      <p:ext uri="{BB962C8B-B14F-4D97-AF65-F5344CB8AC3E}">
        <p14:creationId xmlns:p14="http://schemas.microsoft.com/office/powerpoint/2010/main" val="415827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58824" y="-36195"/>
            <a:ext cx="8496570" cy="1143000"/>
          </a:xfrm>
        </p:spPr>
        <p:txBody>
          <a:bodyPr>
            <a:normAutofit/>
          </a:bodyPr>
          <a:lstStyle/>
          <a:p>
            <a:pPr algn="l"/>
            <a:r>
              <a:rPr lang="ca-ES" sz="3200" b="1" dirty="0" err="1">
                <a:latin typeface="Roboto"/>
                <a:cs typeface="Arial" panose="020B0604020202020204" pitchFamily="34" charset="0"/>
              </a:rPr>
              <a:t>Homelessness</a:t>
            </a:r>
            <a:r>
              <a:rPr lang="ca-ES" sz="3200" b="1" dirty="0">
                <a:latin typeface="Roboto"/>
                <a:cs typeface="Arial" panose="020B0604020202020204" pitchFamily="34" charset="0"/>
              </a:rPr>
              <a:t> in Barcelona: </a:t>
            </a:r>
            <a:r>
              <a:rPr lang="ca-ES" sz="3200" b="1" dirty="0" err="1">
                <a:latin typeface="Roboto"/>
                <a:cs typeface="Arial" panose="020B0604020202020204" pitchFamily="34" charset="0"/>
              </a:rPr>
              <a:t>the</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numbers</a:t>
            </a:r>
            <a:endParaRPr lang="ca-ES" sz="3200" dirty="0">
              <a:latin typeface="Roboto"/>
              <a:cs typeface="Arial"/>
            </a:endParaRPr>
          </a:p>
        </p:txBody>
      </p:sp>
      <p:sp>
        <p:nvSpPr>
          <p:cNvPr id="3" name="Contenidor de contingut 2"/>
          <p:cNvSpPr>
            <a:spLocks noGrp="1"/>
          </p:cNvSpPr>
          <p:nvPr>
            <p:ph idx="1"/>
          </p:nvPr>
        </p:nvSpPr>
        <p:spPr>
          <a:xfrm>
            <a:off x="195262" y="1080330"/>
            <a:ext cx="5880418" cy="4920255"/>
          </a:xfrm>
        </p:spPr>
        <p:txBody>
          <a:bodyPr vert="horz" lIns="91440" tIns="45720" rIns="91440" bIns="45720" rtlCol="0" anchor="t">
            <a:noAutofit/>
          </a:bodyPr>
          <a:lstStyle/>
          <a:p>
            <a:pPr>
              <a:spcBef>
                <a:spcPts val="0"/>
              </a:spcBef>
              <a:spcAft>
                <a:spcPts val="1800"/>
              </a:spcAft>
            </a:pPr>
            <a:r>
              <a:rPr lang="en-US" sz="2400" dirty="0">
                <a:cs typeface="Arial" panose="020B0604020202020204" pitchFamily="34" charset="0"/>
              </a:rPr>
              <a:t>The number of Homeless people in BCN has grown in recent years: from  2847 in 2016 to 3055 in 2018.</a:t>
            </a:r>
          </a:p>
          <a:p>
            <a:pPr lvl="1">
              <a:spcBef>
                <a:spcPts val="0"/>
              </a:spcBef>
              <a:spcAft>
                <a:spcPts val="600"/>
              </a:spcAft>
            </a:pPr>
            <a:r>
              <a:rPr lang="en-US" sz="2000" dirty="0">
                <a:solidFill>
                  <a:srgbClr val="C00000"/>
                </a:solidFill>
                <a:cs typeface="Arial" panose="020B0604020202020204" pitchFamily="34" charset="0"/>
              </a:rPr>
              <a:t>Sleeping rough</a:t>
            </a:r>
            <a:r>
              <a:rPr lang="en-US" sz="2000" dirty="0">
                <a:cs typeface="Arial" panose="020B0604020202020204" pitchFamily="34" charset="0"/>
              </a:rPr>
              <a:t>: 892 in 2016 while 1026 in 2018</a:t>
            </a:r>
          </a:p>
          <a:p>
            <a:pPr lvl="1">
              <a:spcBef>
                <a:spcPts val="0"/>
              </a:spcBef>
              <a:spcAft>
                <a:spcPts val="600"/>
              </a:spcAft>
            </a:pPr>
            <a:r>
              <a:rPr lang="en-US" sz="2000" dirty="0">
                <a:solidFill>
                  <a:srgbClr val="C00000"/>
                </a:solidFill>
              </a:rPr>
              <a:t>Sleeping in residential services</a:t>
            </a:r>
            <a:r>
              <a:rPr lang="en-US" sz="2000" dirty="0"/>
              <a:t>: 1907 in 2016 to 2130 in accommodation services.</a:t>
            </a:r>
          </a:p>
          <a:p>
            <a:pPr>
              <a:spcBef>
                <a:spcPts val="0"/>
              </a:spcBef>
              <a:spcAft>
                <a:spcPts val="1800"/>
              </a:spcAft>
            </a:pPr>
            <a:r>
              <a:rPr lang="en-US" sz="2400" dirty="0">
                <a:cs typeface="Arial" panose="020B0604020202020204" pitchFamily="34" charset="0"/>
              </a:rPr>
              <a:t>From a single-contact census (2017) is estimated that :</a:t>
            </a:r>
          </a:p>
          <a:p>
            <a:pPr lvl="1">
              <a:spcBef>
                <a:spcPts val="0"/>
              </a:spcBef>
              <a:spcAft>
                <a:spcPts val="600"/>
              </a:spcAft>
            </a:pPr>
            <a:r>
              <a:rPr lang="en-US" sz="2000" dirty="0"/>
              <a:t>25 % are women</a:t>
            </a:r>
          </a:p>
          <a:p>
            <a:pPr lvl="1">
              <a:spcBef>
                <a:spcPts val="0"/>
              </a:spcBef>
              <a:spcAft>
                <a:spcPts val="600"/>
              </a:spcAft>
            </a:pPr>
            <a:r>
              <a:rPr lang="en-US" sz="2000" dirty="0"/>
              <a:t>40% are aged between 31 and 50 years</a:t>
            </a:r>
          </a:p>
          <a:p>
            <a:pPr lvl="1">
              <a:spcBef>
                <a:spcPts val="0"/>
              </a:spcBef>
              <a:spcAft>
                <a:spcPts val="600"/>
              </a:spcAft>
            </a:pPr>
            <a:r>
              <a:rPr lang="en-US" sz="2000" dirty="0"/>
              <a:t>50 % are nationals</a:t>
            </a:r>
          </a:p>
          <a:p>
            <a:pPr lvl="1">
              <a:spcBef>
                <a:spcPts val="0"/>
              </a:spcBef>
              <a:spcAft>
                <a:spcPts val="600"/>
              </a:spcAft>
            </a:pPr>
            <a:r>
              <a:rPr lang="en-US" sz="2000" dirty="0"/>
              <a:t>45 % declare not having any regular income</a:t>
            </a: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en-US" sz="2400" dirty="0">
              <a:cs typeface="Arial" panose="020B0604020202020204" pitchFamily="34" charset="0"/>
            </a:endParaRPr>
          </a:p>
          <a:p>
            <a:pPr>
              <a:spcBef>
                <a:spcPts val="0"/>
              </a:spcBef>
              <a:spcAft>
                <a:spcPts val="1800"/>
              </a:spcAft>
            </a:pPr>
            <a:endParaRPr lang="ca-ES" sz="24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4</a:t>
            </a:fld>
            <a:endParaRPr lang="ca-ES"/>
          </a:p>
        </p:txBody>
      </p:sp>
      <p:pic>
        <p:nvPicPr>
          <p:cNvPr id="5" name="Imagen 4">
            <a:extLst>
              <a:ext uri="{FF2B5EF4-FFF2-40B4-BE49-F238E27FC236}">
                <a16:creationId xmlns:a16="http://schemas.microsoft.com/office/drawing/2014/main" id="{A6EAFEFC-BC19-42D6-9FD2-F63230A896E9}"/>
              </a:ext>
            </a:extLst>
          </p:cNvPr>
          <p:cNvPicPr>
            <a:picLocks noChangeAspect="1"/>
          </p:cNvPicPr>
          <p:nvPr/>
        </p:nvPicPr>
        <p:blipFill>
          <a:blip r:embed="rId4"/>
          <a:stretch>
            <a:fillRect/>
          </a:stretch>
        </p:blipFill>
        <p:spPr>
          <a:xfrm>
            <a:off x="6112118" y="1656740"/>
            <a:ext cx="3300051" cy="1955800"/>
          </a:xfrm>
          <a:prstGeom prst="rect">
            <a:avLst/>
          </a:prstGeom>
        </p:spPr>
      </p:pic>
      <p:sp>
        <p:nvSpPr>
          <p:cNvPr id="6" name="Rectángulo 5">
            <a:extLst>
              <a:ext uri="{FF2B5EF4-FFF2-40B4-BE49-F238E27FC236}">
                <a16:creationId xmlns:a16="http://schemas.microsoft.com/office/drawing/2014/main" id="{92BC6CAC-81FC-4AC9-B2C7-B8EAFAB23544}"/>
              </a:ext>
            </a:extLst>
          </p:cNvPr>
          <p:cNvSpPr/>
          <p:nvPr/>
        </p:nvSpPr>
        <p:spPr>
          <a:xfrm>
            <a:off x="6190515" y="4162475"/>
            <a:ext cx="2858969" cy="1200329"/>
          </a:xfrm>
          <a:prstGeom prst="rect">
            <a:avLst/>
          </a:prstGeom>
          <a:solidFill>
            <a:srgbClr val="C00000"/>
          </a:solidFill>
        </p:spPr>
        <p:txBody>
          <a:bodyPr wrap="square">
            <a:spAutoFit/>
          </a:bodyPr>
          <a:lstStyle/>
          <a:p>
            <a:pPr>
              <a:spcBef>
                <a:spcPts val="0"/>
              </a:spcBef>
              <a:spcAft>
                <a:spcPts val="1800"/>
              </a:spcAft>
            </a:pPr>
            <a:r>
              <a:rPr lang="en-US" dirty="0">
                <a:solidFill>
                  <a:schemeClr val="bg1"/>
                </a:solidFill>
              </a:rPr>
              <a:t>Made up of </a:t>
            </a:r>
            <a:r>
              <a:rPr lang="en-US" b="1" dirty="0">
                <a:solidFill>
                  <a:schemeClr val="bg1"/>
                </a:solidFill>
              </a:rPr>
              <a:t>38 entities and the Barcelona City Council, XAPSLL</a:t>
            </a:r>
            <a:r>
              <a:rPr lang="en-US" dirty="0">
                <a:solidFill>
                  <a:schemeClr val="bg1"/>
                </a:solidFill>
              </a:rPr>
              <a:t> is the organization behind the tally.</a:t>
            </a:r>
            <a:endParaRPr 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56114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Imagen que contiene aparato, aire acondicionado, ventana, interior&#10;&#10;Descripción generada automáticamente">
            <a:extLst>
              <a:ext uri="{FF2B5EF4-FFF2-40B4-BE49-F238E27FC236}">
                <a16:creationId xmlns:a16="http://schemas.microsoft.com/office/drawing/2014/main" id="{841D8DCE-011A-4467-ADC9-ED4CB7F89F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378" y="1471375"/>
            <a:ext cx="5245243" cy="5250100"/>
          </a:xfrm>
        </p:spPr>
      </p:pic>
      <p:sp>
        <p:nvSpPr>
          <p:cNvPr id="4" name="Marcador de número de diapositiva 3">
            <a:extLst>
              <a:ext uri="{FF2B5EF4-FFF2-40B4-BE49-F238E27FC236}">
                <a16:creationId xmlns:a16="http://schemas.microsoft.com/office/drawing/2014/main" id="{5D1C313B-84C8-4149-946F-A3C0B30B886F}"/>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5</a:t>
            </a:fld>
            <a:endParaRPr lang="ca-ES"/>
          </a:p>
        </p:txBody>
      </p:sp>
      <p:sp>
        <p:nvSpPr>
          <p:cNvPr id="5" name="Títol 1">
            <a:extLst>
              <a:ext uri="{FF2B5EF4-FFF2-40B4-BE49-F238E27FC236}">
                <a16:creationId xmlns:a16="http://schemas.microsoft.com/office/drawing/2014/main" id="{7AE34D35-B80E-4706-99C1-BC9D2A252304}"/>
              </a:ext>
            </a:extLst>
          </p:cNvPr>
          <p:cNvSpPr txBox="1">
            <a:spLocks/>
          </p:cNvSpPr>
          <p:nvPr/>
        </p:nvSpPr>
        <p:spPr>
          <a:xfrm>
            <a:off x="158823" y="50800"/>
            <a:ext cx="879943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a:lstStyle>
          <a:p>
            <a:pPr algn="l"/>
            <a:r>
              <a:rPr lang="ca-ES" sz="3200" b="1" dirty="0" err="1">
                <a:latin typeface="Roboto"/>
                <a:cs typeface="Arial" panose="020B0604020202020204" pitchFamily="34" charset="0"/>
              </a:rPr>
              <a:t>Homelessness</a:t>
            </a:r>
            <a:r>
              <a:rPr lang="ca-ES" sz="3200" b="1" dirty="0">
                <a:latin typeface="Roboto"/>
                <a:cs typeface="Arial" panose="020B0604020202020204" pitchFamily="34" charset="0"/>
              </a:rPr>
              <a:t> in Barcelona: </a:t>
            </a:r>
            <a:r>
              <a:rPr lang="ca-ES" sz="3200" b="1" dirty="0" err="1">
                <a:latin typeface="Roboto"/>
                <a:cs typeface="Arial" panose="020B0604020202020204" pitchFamily="34" charset="0"/>
              </a:rPr>
              <a:t>the</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response</a:t>
            </a:r>
            <a:r>
              <a:rPr lang="ca-ES" sz="3200" b="1" dirty="0">
                <a:latin typeface="Roboto"/>
                <a:cs typeface="Arial" panose="020B0604020202020204" pitchFamily="34" charset="0"/>
              </a:rPr>
              <a:t>’</a:t>
            </a:r>
            <a:endParaRPr lang="ca-ES" sz="3200" dirty="0">
              <a:latin typeface="Roboto"/>
              <a:cs typeface="Arial"/>
            </a:endParaRPr>
          </a:p>
        </p:txBody>
      </p:sp>
    </p:spTree>
    <p:extLst>
      <p:ext uri="{BB962C8B-B14F-4D97-AF65-F5344CB8AC3E}">
        <p14:creationId xmlns:p14="http://schemas.microsoft.com/office/powerpoint/2010/main" val="172374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1C313B-84C8-4149-946F-A3C0B30B886F}"/>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6</a:t>
            </a:fld>
            <a:endParaRPr lang="ca-ES"/>
          </a:p>
        </p:txBody>
      </p:sp>
      <p:sp>
        <p:nvSpPr>
          <p:cNvPr id="5" name="Títol 1">
            <a:extLst>
              <a:ext uri="{FF2B5EF4-FFF2-40B4-BE49-F238E27FC236}">
                <a16:creationId xmlns:a16="http://schemas.microsoft.com/office/drawing/2014/main" id="{7AE34D35-B80E-4706-99C1-BC9D2A252304}"/>
              </a:ext>
            </a:extLst>
          </p:cNvPr>
          <p:cNvSpPr txBox="1">
            <a:spLocks/>
          </p:cNvSpPr>
          <p:nvPr/>
        </p:nvSpPr>
        <p:spPr>
          <a:xfrm>
            <a:off x="258005" y="-69850"/>
            <a:ext cx="862798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D0A1E"/>
                </a:solidFill>
                <a:latin typeface="Roboto" panose="02000000000000000000" pitchFamily="2" charset="0"/>
                <a:ea typeface="Roboto" panose="02000000000000000000" pitchFamily="2" charset="0"/>
                <a:cs typeface="+mj-cs"/>
              </a:defRPr>
            </a:lvl1pPr>
          </a:lstStyle>
          <a:p>
            <a:pPr algn="l"/>
            <a:r>
              <a:rPr lang="ca-ES" sz="3200" b="1" dirty="0" err="1">
                <a:latin typeface="Roboto"/>
                <a:cs typeface="Arial" panose="020B0604020202020204" pitchFamily="34" charset="0"/>
              </a:rPr>
              <a:t>Homelessness</a:t>
            </a:r>
            <a:r>
              <a:rPr lang="ca-ES" sz="3200" b="1" dirty="0">
                <a:latin typeface="Roboto"/>
                <a:cs typeface="Arial" panose="020B0604020202020204" pitchFamily="34" charset="0"/>
              </a:rPr>
              <a:t> in Barcelona: </a:t>
            </a:r>
            <a:r>
              <a:rPr lang="ca-ES" sz="3200" b="1" dirty="0" err="1">
                <a:latin typeface="Roboto"/>
                <a:cs typeface="Arial" panose="020B0604020202020204" pitchFamily="34" charset="0"/>
              </a:rPr>
              <a:t>the</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response</a:t>
            </a:r>
            <a:r>
              <a:rPr lang="ca-ES" sz="3200" b="1" dirty="0">
                <a:latin typeface="Roboto"/>
                <a:cs typeface="Arial" panose="020B0604020202020204" pitchFamily="34" charset="0"/>
              </a:rPr>
              <a:t>’</a:t>
            </a:r>
            <a:endParaRPr lang="ca-ES" sz="3200" dirty="0">
              <a:latin typeface="Roboto"/>
              <a:cs typeface="Arial"/>
            </a:endParaRPr>
          </a:p>
        </p:txBody>
      </p:sp>
      <p:sp>
        <p:nvSpPr>
          <p:cNvPr id="3" name="Marcador de contenido 2">
            <a:extLst>
              <a:ext uri="{FF2B5EF4-FFF2-40B4-BE49-F238E27FC236}">
                <a16:creationId xmlns:a16="http://schemas.microsoft.com/office/drawing/2014/main" id="{FBEA98DE-BFF1-453E-A33E-0DC3ED2A184A}"/>
              </a:ext>
            </a:extLst>
          </p:cNvPr>
          <p:cNvSpPr>
            <a:spLocks noGrp="1"/>
          </p:cNvSpPr>
          <p:nvPr>
            <p:ph idx="1"/>
          </p:nvPr>
        </p:nvSpPr>
        <p:spPr/>
        <p:txBody>
          <a:bodyPr/>
          <a:lstStyle/>
          <a:p>
            <a:endParaRPr lang="ca-ES" dirty="0"/>
          </a:p>
        </p:txBody>
      </p:sp>
      <p:pic>
        <p:nvPicPr>
          <p:cNvPr id="7" name="Imagen 6">
            <a:extLst>
              <a:ext uri="{FF2B5EF4-FFF2-40B4-BE49-F238E27FC236}">
                <a16:creationId xmlns:a16="http://schemas.microsoft.com/office/drawing/2014/main" id="{9A77DA42-A8EE-4CEF-97A6-F299F88E7741}"/>
              </a:ext>
            </a:extLst>
          </p:cNvPr>
          <p:cNvPicPr>
            <a:picLocks noChangeAspect="1"/>
          </p:cNvPicPr>
          <p:nvPr/>
        </p:nvPicPr>
        <p:blipFill>
          <a:blip r:embed="rId2"/>
          <a:stretch>
            <a:fillRect/>
          </a:stretch>
        </p:blipFill>
        <p:spPr>
          <a:xfrm>
            <a:off x="0" y="1037053"/>
            <a:ext cx="9144000" cy="5319297"/>
          </a:xfrm>
          <a:prstGeom prst="rect">
            <a:avLst/>
          </a:prstGeom>
        </p:spPr>
      </p:pic>
    </p:spTree>
    <p:extLst>
      <p:ext uri="{BB962C8B-B14F-4D97-AF65-F5344CB8AC3E}">
        <p14:creationId xmlns:p14="http://schemas.microsoft.com/office/powerpoint/2010/main" val="356869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6526" y="-168587"/>
            <a:ext cx="8634423" cy="1143000"/>
          </a:xfrm>
        </p:spPr>
        <p:txBody>
          <a:bodyPr>
            <a:normAutofit/>
          </a:bodyPr>
          <a:lstStyle/>
          <a:p>
            <a:pPr algn="l"/>
            <a:r>
              <a:rPr lang="ca-ES" sz="3200" b="1" dirty="0" err="1">
                <a:latin typeface="Roboto"/>
                <a:cs typeface="Arial" panose="020B0604020202020204" pitchFamily="34" charset="0"/>
              </a:rPr>
              <a:t>Homelessness</a:t>
            </a:r>
            <a:r>
              <a:rPr lang="ca-ES" sz="3200" b="1" dirty="0">
                <a:latin typeface="Roboto"/>
                <a:cs typeface="Arial" panose="020B0604020202020204" pitchFamily="34" charset="0"/>
              </a:rPr>
              <a:t> in Barcelona: </a:t>
            </a:r>
            <a:r>
              <a:rPr lang="ca-ES" sz="3200" b="1" dirty="0" err="1">
                <a:latin typeface="Roboto"/>
                <a:cs typeface="Arial" panose="020B0604020202020204" pitchFamily="34" charset="0"/>
              </a:rPr>
              <a:t>the</a:t>
            </a:r>
            <a:r>
              <a:rPr lang="ca-ES" sz="3200" b="1" dirty="0">
                <a:latin typeface="Roboto"/>
                <a:cs typeface="Arial" panose="020B0604020202020204" pitchFamily="34" charset="0"/>
              </a:rPr>
              <a:t> </a:t>
            </a:r>
            <a:r>
              <a:rPr lang="ca-ES" sz="3200" b="1" dirty="0" err="1">
                <a:latin typeface="Roboto"/>
                <a:cs typeface="Arial" panose="020B0604020202020204" pitchFamily="34" charset="0"/>
              </a:rPr>
              <a:t>response</a:t>
            </a:r>
            <a:endParaRPr lang="ca-ES" sz="3200" dirty="0">
              <a:latin typeface="Roboto"/>
              <a:cs typeface="Arial"/>
            </a:endParaRPr>
          </a:p>
        </p:txBody>
      </p:sp>
      <p:sp>
        <p:nvSpPr>
          <p:cNvPr id="3" name="Contenidor de contingut 2"/>
          <p:cNvSpPr>
            <a:spLocks noGrp="1"/>
          </p:cNvSpPr>
          <p:nvPr>
            <p:ph idx="1"/>
          </p:nvPr>
        </p:nvSpPr>
        <p:spPr>
          <a:xfrm>
            <a:off x="326526" y="5019040"/>
            <a:ext cx="8328868" cy="981545"/>
          </a:xfrm>
        </p:spPr>
        <p:txBody>
          <a:bodyPr vert="horz" lIns="91440" tIns="45720" rIns="91440" bIns="45720" rtlCol="0" anchor="t">
            <a:noAutofit/>
          </a:bodyPr>
          <a:lstStyle/>
          <a:p>
            <a:pPr>
              <a:spcBef>
                <a:spcPts val="0"/>
              </a:spcBef>
              <a:spcAft>
                <a:spcPts val="1800"/>
              </a:spcAft>
            </a:pPr>
            <a:r>
              <a:rPr lang="en-US" sz="2000" dirty="0">
                <a:cs typeface="Arial" panose="020B0604020202020204" pitchFamily="34" charset="0"/>
              </a:rPr>
              <a:t>Residential and flats units </a:t>
            </a:r>
            <a:r>
              <a:rPr lang="en-US" sz="2000" dirty="0">
                <a:solidFill>
                  <a:srgbClr val="C00000"/>
                </a:solidFill>
                <a:cs typeface="Arial" panose="020B0604020202020204" pitchFamily="34" charset="0"/>
              </a:rPr>
              <a:t>doubled</a:t>
            </a:r>
            <a:r>
              <a:rPr lang="en-US" sz="2000" dirty="0">
                <a:cs typeface="Arial" panose="020B0604020202020204" pitchFamily="34" charset="0"/>
              </a:rPr>
              <a:t> in the last 10 years.</a:t>
            </a:r>
          </a:p>
          <a:p>
            <a:pPr>
              <a:spcBef>
                <a:spcPts val="0"/>
              </a:spcBef>
              <a:spcAft>
                <a:spcPts val="1800"/>
              </a:spcAft>
            </a:pPr>
            <a:r>
              <a:rPr lang="en-US" sz="2000" dirty="0">
                <a:cs typeface="Arial" panose="020B0604020202020204" pitchFamily="34" charset="0"/>
              </a:rPr>
              <a:t>There is the intuition that some profiles of homelessness are </a:t>
            </a:r>
            <a:r>
              <a:rPr lang="en-US" sz="2000" dirty="0">
                <a:solidFill>
                  <a:srgbClr val="C00000"/>
                </a:solidFill>
                <a:cs typeface="Arial" panose="020B0604020202020204" pitchFamily="34" charset="0"/>
              </a:rPr>
              <a:t>under served</a:t>
            </a:r>
            <a:r>
              <a:rPr lang="en-US" sz="2000" dirty="0">
                <a:cs typeface="Arial" panose="020B0604020202020204" pitchFamily="34" charset="0"/>
              </a:rPr>
              <a:t>: long trajectories and with mental health problems/addictions</a:t>
            </a:r>
          </a:p>
          <a:p>
            <a:pPr>
              <a:spcBef>
                <a:spcPts val="0"/>
              </a:spcBef>
              <a:spcAft>
                <a:spcPts val="1800"/>
              </a:spcAft>
            </a:pPr>
            <a:endParaRPr lang="en-US" sz="2000" dirty="0">
              <a:cs typeface="Arial" panose="020B0604020202020204" pitchFamily="34" charset="0"/>
            </a:endParaRPr>
          </a:p>
          <a:p>
            <a:pPr>
              <a:spcBef>
                <a:spcPts val="0"/>
              </a:spcBef>
              <a:spcAft>
                <a:spcPts val="1800"/>
              </a:spcAft>
            </a:pPr>
            <a:endParaRPr lang="ca-ES" sz="2000" dirty="0">
              <a:cs typeface="Arial" panose="020B0604020202020204" pitchFamily="34" charset="0"/>
            </a:endParaRPr>
          </a:p>
        </p:txBody>
      </p:sp>
      <p:pic>
        <p:nvPicPr>
          <p:cNvPr id="12" name="Imagen 11" descr="Captura de pantalla 2017-05-15 a la(s) 17.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6237312"/>
            <a:ext cx="266970" cy="247436"/>
          </a:xfrm>
          <a:prstGeom prst="rect">
            <a:avLst/>
          </a:prstGeom>
        </p:spPr>
      </p:pic>
      <p:sp>
        <p:nvSpPr>
          <p:cNvPr id="4" name="Marcador de número de diapositiva 3">
            <a:extLst>
              <a:ext uri="{FF2B5EF4-FFF2-40B4-BE49-F238E27FC236}">
                <a16:creationId xmlns:a16="http://schemas.microsoft.com/office/drawing/2014/main" id="{53C5127D-9D77-43D3-9235-9E42C5F00D55}"/>
              </a:ext>
            </a:extLst>
          </p:cNvPr>
          <p:cNvSpPr>
            <a:spLocks noGrp="1"/>
          </p:cNvSpPr>
          <p:nvPr>
            <p:ph type="sldNum" sz="quarter" idx="12"/>
          </p:nvPr>
        </p:nvSpPr>
        <p:spPr>
          <a:xfrm>
            <a:off x="6553200" y="6356350"/>
            <a:ext cx="2133600" cy="365125"/>
          </a:xfrm>
        </p:spPr>
        <p:txBody>
          <a:bodyPr/>
          <a:lstStyle/>
          <a:p>
            <a:fld id="{98000D13-A0BE-4538-9552-23BE0FD28460}" type="slidenum">
              <a:rPr lang="ca-ES" smtClean="0"/>
              <a:pPr/>
              <a:t>7</a:t>
            </a:fld>
            <a:endParaRPr lang="ca-ES"/>
          </a:p>
        </p:txBody>
      </p:sp>
      <p:graphicFrame>
        <p:nvGraphicFramePr>
          <p:cNvPr id="8" name="Gráfico 7">
            <a:extLst>
              <a:ext uri="{FF2B5EF4-FFF2-40B4-BE49-F238E27FC236}">
                <a16:creationId xmlns:a16="http://schemas.microsoft.com/office/drawing/2014/main" id="{5E1D5697-7C3A-4B48-ACAC-220B2E4360A3}"/>
              </a:ext>
            </a:extLst>
          </p:cNvPr>
          <p:cNvGraphicFramePr>
            <a:graphicFrameLocks/>
          </p:cNvGraphicFramePr>
          <p:nvPr>
            <p:extLst>
              <p:ext uri="{D42A27DB-BD31-4B8C-83A1-F6EECF244321}">
                <p14:modId xmlns:p14="http://schemas.microsoft.com/office/powerpoint/2010/main" val="2524515897"/>
              </p:ext>
            </p:extLst>
          </p:nvPr>
        </p:nvGraphicFramePr>
        <p:xfrm>
          <a:off x="589280" y="923613"/>
          <a:ext cx="7799143" cy="3841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18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71E13-2EF5-4C68-9958-5D6BD373750F}"/>
              </a:ext>
            </a:extLst>
          </p:cNvPr>
          <p:cNvSpPr>
            <a:spLocks noGrp="1"/>
          </p:cNvSpPr>
          <p:nvPr>
            <p:ph type="title"/>
          </p:nvPr>
        </p:nvSpPr>
        <p:spPr>
          <a:xfrm>
            <a:off x="539552" y="2420888"/>
            <a:ext cx="8229600" cy="1143000"/>
          </a:xfrm>
        </p:spPr>
        <p:txBody>
          <a:bodyPr>
            <a:normAutofit fontScale="90000"/>
          </a:bodyPr>
          <a:lstStyle/>
          <a:p>
            <a:br>
              <a:rPr lang="ca-ES" dirty="0"/>
            </a:br>
            <a:r>
              <a:rPr lang="ca-ES" dirty="0"/>
              <a:t> </a:t>
            </a:r>
            <a:r>
              <a:rPr lang="en-US" dirty="0"/>
              <a:t>The rationale of Housing First models </a:t>
            </a:r>
            <a:br>
              <a:rPr lang="en-US" dirty="0"/>
            </a:br>
            <a:endParaRPr lang="ca-ES" dirty="0"/>
          </a:p>
        </p:txBody>
      </p:sp>
    </p:spTree>
    <p:extLst>
      <p:ext uri="{BB962C8B-B14F-4D97-AF65-F5344CB8AC3E}">
        <p14:creationId xmlns:p14="http://schemas.microsoft.com/office/powerpoint/2010/main" val="311973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BB816-D320-4639-BED6-564225AAFC12}"/>
              </a:ext>
            </a:extLst>
          </p:cNvPr>
          <p:cNvSpPr>
            <a:spLocks noGrp="1"/>
          </p:cNvSpPr>
          <p:nvPr>
            <p:ph type="title"/>
          </p:nvPr>
        </p:nvSpPr>
        <p:spPr>
          <a:xfrm>
            <a:off x="457200" y="0"/>
            <a:ext cx="8229600" cy="992554"/>
          </a:xfrm>
        </p:spPr>
        <p:txBody>
          <a:bodyPr>
            <a:normAutofit fontScale="90000"/>
          </a:bodyPr>
          <a:lstStyle/>
          <a:p>
            <a:r>
              <a:rPr lang="ca-ES" dirty="0" err="1"/>
              <a:t>The</a:t>
            </a:r>
            <a:r>
              <a:rPr lang="ca-ES" dirty="0"/>
              <a:t> ‘</a:t>
            </a:r>
            <a:r>
              <a:rPr lang="ca-ES" dirty="0" err="1"/>
              <a:t>traditional</a:t>
            </a:r>
            <a:r>
              <a:rPr lang="ca-ES" dirty="0"/>
              <a:t>’ </a:t>
            </a:r>
            <a:r>
              <a:rPr lang="ca-ES" dirty="0" err="1"/>
              <a:t>service</a:t>
            </a:r>
            <a:r>
              <a:rPr lang="ca-ES" dirty="0"/>
              <a:t> </a:t>
            </a:r>
            <a:r>
              <a:rPr lang="ca-ES" dirty="0" err="1"/>
              <a:t>provision</a:t>
            </a:r>
            <a:endParaRPr lang="ca-ES" dirty="0"/>
          </a:p>
        </p:txBody>
      </p:sp>
      <p:pic>
        <p:nvPicPr>
          <p:cNvPr id="6" name="Marcador de contenido 5" descr="Imagen que contiene captura de pantalla&#10;&#10;Descripción generada automáticamente">
            <a:extLst>
              <a:ext uri="{FF2B5EF4-FFF2-40B4-BE49-F238E27FC236}">
                <a16:creationId xmlns:a16="http://schemas.microsoft.com/office/drawing/2014/main" id="{7472538D-88BF-4744-A1A7-EB322031FE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5" t="10825" r="-285" b="15463"/>
          <a:stretch/>
        </p:blipFill>
        <p:spPr>
          <a:xfrm>
            <a:off x="792481" y="992554"/>
            <a:ext cx="7127631" cy="3945206"/>
          </a:xfrm>
        </p:spPr>
      </p:pic>
      <p:sp>
        <p:nvSpPr>
          <p:cNvPr id="4" name="Marcador de número de diapositiva 3">
            <a:extLst>
              <a:ext uri="{FF2B5EF4-FFF2-40B4-BE49-F238E27FC236}">
                <a16:creationId xmlns:a16="http://schemas.microsoft.com/office/drawing/2014/main" id="{4C8684E1-344D-4F85-88E4-8EFE77954DCA}"/>
              </a:ext>
            </a:extLst>
          </p:cNvPr>
          <p:cNvSpPr>
            <a:spLocks noGrp="1"/>
          </p:cNvSpPr>
          <p:nvPr>
            <p:ph type="sldNum" sz="quarter" idx="12"/>
          </p:nvPr>
        </p:nvSpPr>
        <p:spPr/>
        <p:txBody>
          <a:bodyPr/>
          <a:lstStyle/>
          <a:p>
            <a:fld id="{98000D13-A0BE-4538-9552-23BE0FD28460}" type="slidenum">
              <a:rPr lang="ca-ES" smtClean="0"/>
              <a:pPr/>
              <a:t>9</a:t>
            </a:fld>
            <a:endParaRPr lang="ca-ES"/>
          </a:p>
        </p:txBody>
      </p:sp>
      <p:sp>
        <p:nvSpPr>
          <p:cNvPr id="5" name="Contenidor de contingut 2">
            <a:extLst>
              <a:ext uri="{FF2B5EF4-FFF2-40B4-BE49-F238E27FC236}">
                <a16:creationId xmlns:a16="http://schemas.microsoft.com/office/drawing/2014/main" id="{86BC63A7-C4D8-4F53-91BD-AD33DBA0D5A0}"/>
              </a:ext>
            </a:extLst>
          </p:cNvPr>
          <p:cNvSpPr txBox="1">
            <a:spLocks/>
          </p:cNvSpPr>
          <p:nvPr/>
        </p:nvSpPr>
        <p:spPr>
          <a:xfrm>
            <a:off x="1177327" y="5111968"/>
            <a:ext cx="6357938" cy="1389112"/>
          </a:xfrm>
          <a:prstGeom prst="rect">
            <a:avLst/>
          </a:prstGeom>
          <a:solidFill>
            <a:srgbClr val="C00000"/>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panose="02000000000000000000" pitchFamily="2" charset="0"/>
                <a:ea typeface="Roboto"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pPr>
            <a:r>
              <a:rPr lang="en-US" sz="2400" dirty="0">
                <a:solidFill>
                  <a:schemeClr val="bg1"/>
                </a:solidFill>
                <a:cs typeface="Arial" panose="020B0604020202020204" pitchFamily="34" charset="0"/>
              </a:rPr>
              <a:t>Few arrive at the top of the ladder</a:t>
            </a:r>
          </a:p>
          <a:p>
            <a:pPr>
              <a:spcBef>
                <a:spcPts val="0"/>
              </a:spcBef>
              <a:spcAft>
                <a:spcPts val="600"/>
              </a:spcAft>
            </a:pPr>
            <a:r>
              <a:rPr lang="en-US" sz="2400" dirty="0">
                <a:solidFill>
                  <a:schemeClr val="bg1"/>
                </a:solidFill>
                <a:cs typeface="Arial" panose="020B0604020202020204" pitchFamily="34" charset="0"/>
              </a:rPr>
              <a:t>Revolving door at the bottom of the ladder</a:t>
            </a:r>
          </a:p>
          <a:p>
            <a:pPr>
              <a:spcBef>
                <a:spcPts val="0"/>
              </a:spcBef>
              <a:spcAft>
                <a:spcPts val="600"/>
              </a:spcAft>
            </a:pPr>
            <a:r>
              <a:rPr lang="en-US" sz="2400" dirty="0">
                <a:solidFill>
                  <a:schemeClr val="bg1"/>
                </a:solidFill>
                <a:cs typeface="Arial" panose="020B0604020202020204" pitchFamily="34" charset="0"/>
              </a:rPr>
              <a:t>Homelessness becoming more ‘elusive’</a:t>
            </a:r>
          </a:p>
          <a:p>
            <a:pPr marL="0" indent="0">
              <a:spcBef>
                <a:spcPts val="0"/>
              </a:spcBef>
              <a:spcAft>
                <a:spcPts val="1800"/>
              </a:spcAft>
              <a:buNone/>
            </a:pPr>
            <a:endParaRPr lang="en-US" sz="2400" dirty="0">
              <a:solidFill>
                <a:schemeClr val="bg1"/>
              </a:solidFill>
              <a:cs typeface="Arial" panose="020B0604020202020204" pitchFamily="34" charset="0"/>
            </a:endParaRPr>
          </a:p>
          <a:p>
            <a:pPr>
              <a:spcBef>
                <a:spcPts val="0"/>
              </a:spcBef>
              <a:spcAft>
                <a:spcPts val="1800"/>
              </a:spcAft>
            </a:pPr>
            <a:endParaRPr lang="en-US" sz="2400" dirty="0">
              <a:solidFill>
                <a:schemeClr val="bg1"/>
              </a:solidFill>
              <a:cs typeface="Arial" panose="020B0604020202020204" pitchFamily="34" charset="0"/>
            </a:endParaRPr>
          </a:p>
          <a:p>
            <a:pPr>
              <a:spcBef>
                <a:spcPts val="0"/>
              </a:spcBef>
              <a:spcAft>
                <a:spcPts val="1800"/>
              </a:spcAft>
            </a:pPr>
            <a:endParaRPr lang="en-US" sz="2400" dirty="0">
              <a:solidFill>
                <a:schemeClr val="bg1"/>
              </a:solidFill>
              <a:cs typeface="Arial" panose="020B0604020202020204" pitchFamily="34" charset="0"/>
            </a:endParaRPr>
          </a:p>
          <a:p>
            <a:pPr>
              <a:spcBef>
                <a:spcPts val="0"/>
              </a:spcBef>
              <a:spcAft>
                <a:spcPts val="1800"/>
              </a:spcAft>
            </a:pPr>
            <a:endParaRPr lang="ca-E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2508851662"/>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D927C5F7947B4AA9A01B44DE9754A1" ma:contentTypeVersion="10" ma:contentTypeDescription="Crea un document nou" ma:contentTypeScope="" ma:versionID="6663865dfcd9e0c519c2bd88e6c218fb">
  <xsd:schema xmlns:xsd="http://www.w3.org/2001/XMLSchema" xmlns:xs="http://www.w3.org/2001/XMLSchema" xmlns:p="http://schemas.microsoft.com/office/2006/metadata/properties" xmlns:ns2="5a89d81b-3191-46dc-ac09-5509665b950d" xmlns:ns3="67c4e9ea-4f8d-416c-82bb-6bead99527f5" targetNamespace="http://schemas.microsoft.com/office/2006/metadata/properties" ma:root="true" ma:fieldsID="4604b5dff8688ad4467afc0cd3a454af" ns2:_="" ns3:_="">
    <xsd:import namespace="5a89d81b-3191-46dc-ac09-5509665b950d"/>
    <xsd:import namespace="67c4e9ea-4f8d-416c-82bb-6bead99527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9d81b-3191-46dc-ac09-5509665b9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c4e9ea-4f8d-416c-82bb-6bead99527f5" elementFormDefault="qualified">
    <xsd:import namespace="http://schemas.microsoft.com/office/2006/documentManagement/types"/>
    <xsd:import namespace="http://schemas.microsoft.com/office/infopath/2007/PartnerControls"/>
    <xsd:element name="SharedWithUsers" ma:index="14"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0EA680-832F-4D6F-A067-14970E736CAB}">
  <ds:schemaRefs>
    <ds:schemaRef ds:uri="http://schemas.microsoft.com/sharepoint/v3/contenttype/forms"/>
  </ds:schemaRefs>
</ds:datastoreItem>
</file>

<file path=customXml/itemProps2.xml><?xml version="1.0" encoding="utf-8"?>
<ds:datastoreItem xmlns:ds="http://schemas.openxmlformats.org/officeDocument/2006/customXml" ds:itemID="{74A7414F-3800-4E9D-B9F4-3B7651493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9d81b-3191-46dc-ac09-5509665b950d"/>
    <ds:schemaRef ds:uri="67c4e9ea-4f8d-416c-82bb-6bead9952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A2D0B4-45D2-4652-86BC-DB993D8337E5}">
  <ds:schemaRefs>
    <ds:schemaRef ds:uri="67c4e9ea-4f8d-416c-82bb-6bead99527f5"/>
    <ds:schemaRef ds:uri="http://schemas.microsoft.com/office/2006/documentManagement/types"/>
    <ds:schemaRef ds:uri="http://schemas.microsoft.com/office/2006/metadata/properties"/>
    <ds:schemaRef ds:uri="5a89d81b-3191-46dc-ac09-5509665b950d"/>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891</TotalTime>
  <Words>1137</Words>
  <Application>Microsoft Office PowerPoint</Application>
  <PresentationFormat>Presentación en pantalla (4:3)</PresentationFormat>
  <Paragraphs>149</Paragraphs>
  <Slides>28</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Helvetica</vt:lpstr>
      <vt:lpstr>Roboto</vt:lpstr>
      <vt:lpstr>Wingdings</vt:lpstr>
      <vt:lpstr>Tema de l'Office</vt:lpstr>
      <vt:lpstr>Presentación de PowerPoint</vt:lpstr>
      <vt:lpstr>Main topics</vt:lpstr>
      <vt:lpstr> The problem of Homelesness in Barcelona </vt:lpstr>
      <vt:lpstr>Homelessness in Barcelona: the numbers</vt:lpstr>
      <vt:lpstr>Presentación de PowerPoint</vt:lpstr>
      <vt:lpstr>Presentación de PowerPoint</vt:lpstr>
      <vt:lpstr>Homelessness in Barcelona: the response</vt:lpstr>
      <vt:lpstr>  The rationale of Housing First models  </vt:lpstr>
      <vt:lpstr>The ‘traditional’ service provision</vt:lpstr>
      <vt:lpstr>Principles of the Housing first</vt:lpstr>
      <vt:lpstr>The theory of change of HF programs</vt:lpstr>
      <vt:lpstr>Presentación de PowerPoint</vt:lpstr>
      <vt:lpstr>Presentación de PowerPoint</vt:lpstr>
      <vt:lpstr> The ‘Primer la Llar’ evaluation</vt:lpstr>
      <vt:lpstr>Evaluation: questions and technicalities</vt:lpstr>
      <vt:lpstr>Evaluation: questions and technicalities</vt:lpstr>
      <vt:lpstr>  Analysis and results </vt:lpstr>
      <vt:lpstr>Analysis and results</vt:lpstr>
      <vt:lpstr>Analysis and results</vt:lpstr>
      <vt:lpstr> Conclusions and next steps</vt:lpstr>
      <vt:lpstr>Conclusions and next steps</vt:lpstr>
      <vt:lpstr>Conclusions and next steps</vt:lpstr>
      <vt:lpstr>Conclusions and next steps</vt:lpstr>
      <vt:lpstr> Thank you!  @Ivalua_cat</vt:lpstr>
      <vt:lpstr> Annexes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Sanz  Porras, Jordi</dc:creator>
  <cp:lastModifiedBy>Sanz  Porras, Jordi</cp:lastModifiedBy>
  <cp:revision>1</cp:revision>
  <dcterms:created xsi:type="dcterms:W3CDTF">2019-07-24T09:22:58Z</dcterms:created>
  <dcterms:modified xsi:type="dcterms:W3CDTF">2019-07-28T23:39:09Z</dcterms:modified>
</cp:coreProperties>
</file>