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90" r:id="rId6"/>
    <p:sldMasterId id="2147483706" r:id="rId7"/>
  </p:sldMasterIdLst>
  <p:notesMasterIdLst>
    <p:notesMasterId r:id="rId45"/>
  </p:notesMasterIdLst>
  <p:handoutMasterIdLst>
    <p:handoutMasterId r:id="rId46"/>
  </p:handoutMasterIdLst>
  <p:sldIdLst>
    <p:sldId id="256" r:id="rId8"/>
    <p:sldId id="407" r:id="rId9"/>
    <p:sldId id="285" r:id="rId10"/>
    <p:sldId id="408" r:id="rId11"/>
    <p:sldId id="259" r:id="rId12"/>
    <p:sldId id="257" r:id="rId13"/>
    <p:sldId id="265" r:id="rId14"/>
    <p:sldId id="269" r:id="rId15"/>
    <p:sldId id="270" r:id="rId16"/>
    <p:sldId id="266" r:id="rId17"/>
    <p:sldId id="274" r:id="rId18"/>
    <p:sldId id="275" r:id="rId19"/>
    <p:sldId id="261" r:id="rId20"/>
    <p:sldId id="277" r:id="rId21"/>
    <p:sldId id="278" r:id="rId22"/>
    <p:sldId id="284" r:id="rId23"/>
    <p:sldId id="282" r:id="rId24"/>
    <p:sldId id="411" r:id="rId25"/>
    <p:sldId id="279" r:id="rId26"/>
    <p:sldId id="280" r:id="rId27"/>
    <p:sldId id="283" r:id="rId28"/>
    <p:sldId id="406" r:id="rId29"/>
    <p:sldId id="262" r:id="rId30"/>
    <p:sldId id="264" r:id="rId31"/>
    <p:sldId id="410" r:id="rId32"/>
    <p:sldId id="263" r:id="rId33"/>
    <p:sldId id="276" r:id="rId34"/>
    <p:sldId id="294" r:id="rId35"/>
    <p:sldId id="288" r:id="rId36"/>
    <p:sldId id="290" r:id="rId37"/>
    <p:sldId id="289" r:id="rId38"/>
    <p:sldId id="291" r:id="rId39"/>
    <p:sldId id="292" r:id="rId40"/>
    <p:sldId id="293" r:id="rId41"/>
    <p:sldId id="409" r:id="rId42"/>
    <p:sldId id="260" r:id="rId43"/>
    <p:sldId id="412" r:id="rId4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1425"/>
    <a:srgbClr val="0039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1243" autoAdjust="0"/>
  </p:normalViewPr>
  <p:slideViewPr>
    <p:cSldViewPr snapToGrid="0">
      <p:cViewPr varScale="1">
        <p:scale>
          <a:sx n="46" d="100"/>
          <a:sy n="46" d="100"/>
        </p:scale>
        <p:origin x="1458" y="48"/>
      </p:cViewPr>
      <p:guideLst>
        <p:guide orient="horz" pos="2160"/>
        <p:guide pos="3840"/>
      </p:guideLst>
    </p:cSldViewPr>
  </p:slideViewPr>
  <p:notesTextViewPr>
    <p:cViewPr>
      <p:scale>
        <a:sx n="1" d="1"/>
        <a:sy n="1" d="1"/>
      </p:scale>
      <p:origin x="0" y="0"/>
    </p:cViewPr>
  </p:notesTextViewPr>
  <p:notesViewPr>
    <p:cSldViewPr snapToGrid="0">
      <p:cViewPr varScale="1">
        <p:scale>
          <a:sx n="63" d="100"/>
          <a:sy n="63" d="100"/>
        </p:scale>
        <p:origin x="3134" y="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viewProps" Target="viewProps.xml"/><Relationship Id="rId8"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Serie 1</c:v>
                </c:pt>
              </c:strCache>
            </c:strRef>
          </c:tx>
          <c:spPr>
            <a:solidFill>
              <a:srgbClr val="00395D"/>
            </a:solidFill>
            <a:ln>
              <a:noFill/>
            </a:ln>
            <a:effectLst/>
          </c:spPr>
          <c:invertIfNegative val="0"/>
          <c:cat>
            <c:strRef>
              <c:f>Hoja1!$A$2:$A$8</c:f>
              <c:strCache>
                <c:ptCount val="7"/>
                <c:pt idx="0">
                  <c:v>Politica social</c:v>
                </c:pt>
                <c:pt idx="1">
                  <c:v>Educació</c:v>
                </c:pt>
                <c:pt idx="2">
                  <c:v>Infantesa</c:v>
                </c:pt>
                <c:pt idx="3">
                  <c:v>Salut</c:v>
                </c:pt>
                <c:pt idx="4">
                  <c:v>Mercat laboral </c:v>
                </c:pt>
                <c:pt idx="5">
                  <c:v>Justicia</c:v>
                </c:pt>
                <c:pt idx="6">
                  <c:v>Cooperació</c:v>
                </c:pt>
              </c:strCache>
            </c:strRef>
          </c:cat>
          <c:val>
            <c:numRef>
              <c:f>Hoja1!$B$2:$B$8</c:f>
              <c:numCache>
                <c:formatCode>General</c:formatCode>
                <c:ptCount val="7"/>
                <c:pt idx="0">
                  <c:v>8</c:v>
                </c:pt>
                <c:pt idx="1">
                  <c:v>5</c:v>
                </c:pt>
                <c:pt idx="2">
                  <c:v>4</c:v>
                </c:pt>
                <c:pt idx="3">
                  <c:v>4</c:v>
                </c:pt>
                <c:pt idx="4">
                  <c:v>3</c:v>
                </c:pt>
                <c:pt idx="5">
                  <c:v>3</c:v>
                </c:pt>
                <c:pt idx="6">
                  <c:v>1</c:v>
                </c:pt>
              </c:numCache>
            </c:numRef>
          </c:val>
          <c:extLst>
            <c:ext xmlns:c16="http://schemas.microsoft.com/office/drawing/2014/chart" uri="{C3380CC4-5D6E-409C-BE32-E72D297353CC}">
              <c16:uniqueId val="{00000000-BF84-44EE-A949-21C678CCA40E}"/>
            </c:ext>
          </c:extLst>
        </c:ser>
        <c:dLbls>
          <c:showLegendKey val="0"/>
          <c:showVal val="0"/>
          <c:showCatName val="0"/>
          <c:showSerName val="0"/>
          <c:showPercent val="0"/>
          <c:showBubbleSize val="0"/>
        </c:dLbls>
        <c:gapWidth val="182"/>
        <c:axId val="187184128"/>
        <c:axId val="131504896"/>
      </c:barChart>
      <c:catAx>
        <c:axId val="1871841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ca-ES"/>
          </a:p>
        </c:txPr>
        <c:crossAx val="131504896"/>
        <c:crosses val="autoZero"/>
        <c:auto val="1"/>
        <c:lblAlgn val="ctr"/>
        <c:lblOffset val="100"/>
        <c:noMultiLvlLbl val="0"/>
      </c:catAx>
      <c:valAx>
        <c:axId val="1315048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ca-ES"/>
          </a:p>
        </c:txPr>
        <c:crossAx val="1871841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a-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1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svg"/><Relationship Id="rId1" Type="http://schemas.openxmlformats.org/officeDocument/2006/relationships/image" Target="../media/image63.png"/><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66.svg"/></Relationships>
</file>

<file path=ppt/diagrams/_rels/data1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73.svg"/><Relationship Id="rId5" Type="http://schemas.openxmlformats.org/officeDocument/2006/relationships/image" Target="../media/image72.png"/><Relationship Id="rId4" Type="http://schemas.openxmlformats.org/officeDocument/2006/relationships/image" Target="../media/image7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svg"/><Relationship Id="rId1" Type="http://schemas.openxmlformats.org/officeDocument/2006/relationships/image" Target="../media/image63.png"/><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66.svg"/></Relationships>
</file>

<file path=ppt/diagrams/_rels/drawing1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73.svg"/><Relationship Id="rId5" Type="http://schemas.openxmlformats.org/officeDocument/2006/relationships/image" Target="../media/image72.png"/><Relationship Id="rId4" Type="http://schemas.openxmlformats.org/officeDocument/2006/relationships/image" Target="../media/image7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F1B502-9072-4689-B3AB-D40B486ED275}" type="doc">
      <dgm:prSet loTypeId="urn:microsoft.com/office/officeart/2008/layout/PictureStrips" loCatId="picture" qsTypeId="urn:microsoft.com/office/officeart/2005/8/quickstyle/simple5" qsCatId="simple" csTypeId="urn:microsoft.com/office/officeart/2005/8/colors/accent1_2" csCatId="accent1" phldr="1"/>
      <dgm:spPr/>
      <dgm:t>
        <a:bodyPr/>
        <a:lstStyle/>
        <a:p>
          <a:endParaRPr lang="es-ES"/>
        </a:p>
      </dgm:t>
    </dgm:pt>
    <dgm:pt modelId="{45C4C076-9A34-49EA-A4BC-BEDB4A7F8AA7}">
      <dgm:prSet phldrT="[Texto]" custT="1"/>
      <dgm:spPr>
        <a:ln>
          <a:solidFill>
            <a:srgbClr val="00395D"/>
          </a:solidFill>
        </a:ln>
      </dgm:spPr>
      <dgm:t>
        <a:bodyPr/>
        <a:lstStyle/>
        <a:p>
          <a:r>
            <a:rPr lang="ca-ES" sz="3600" noProof="0" dirty="0"/>
            <a:t>Què són les revisions sistemàtiques de la literatura?</a:t>
          </a:r>
        </a:p>
      </dgm:t>
    </dgm:pt>
    <dgm:pt modelId="{CC502C10-316B-4825-A7E1-2A9AB76F82C0}" type="parTrans" cxnId="{98662DD2-DE1F-4405-81A2-34B6B3498C53}">
      <dgm:prSet/>
      <dgm:spPr/>
      <dgm:t>
        <a:bodyPr/>
        <a:lstStyle/>
        <a:p>
          <a:endParaRPr lang="es-ES"/>
        </a:p>
      </dgm:t>
    </dgm:pt>
    <dgm:pt modelId="{245969A7-6D0F-4E47-A5C6-C9C70C2DA7C9}" type="sibTrans" cxnId="{98662DD2-DE1F-4405-81A2-34B6B3498C53}">
      <dgm:prSet/>
      <dgm:spPr/>
      <dgm:t>
        <a:bodyPr/>
        <a:lstStyle/>
        <a:p>
          <a:endParaRPr lang="es-ES"/>
        </a:p>
      </dgm:t>
    </dgm:pt>
    <dgm:pt modelId="{CFB8DEBE-0777-431C-BC1C-AA08BB84400D}">
      <dgm:prSet phldrT="[Texto]" custT="1"/>
      <dgm:spPr>
        <a:ln>
          <a:solidFill>
            <a:srgbClr val="00395D"/>
          </a:solidFill>
        </a:ln>
      </dgm:spPr>
      <dgm:t>
        <a:bodyPr/>
        <a:lstStyle/>
        <a:p>
          <a:r>
            <a:rPr lang="ca-ES" sz="3600" noProof="0" dirty="0"/>
            <a:t>Passos per incloure-les quan iniciem intervencions</a:t>
          </a:r>
        </a:p>
      </dgm:t>
    </dgm:pt>
    <dgm:pt modelId="{D9DF6539-32AF-40EB-8227-20F747CB9D89}" type="parTrans" cxnId="{590AD2C7-5B8E-4C64-8E24-AB97E64143F5}">
      <dgm:prSet/>
      <dgm:spPr/>
      <dgm:t>
        <a:bodyPr/>
        <a:lstStyle/>
        <a:p>
          <a:endParaRPr lang="es-ES"/>
        </a:p>
      </dgm:t>
    </dgm:pt>
    <dgm:pt modelId="{0D4DA949-5A04-4733-88A2-4B8620566DF0}" type="sibTrans" cxnId="{590AD2C7-5B8E-4C64-8E24-AB97E64143F5}">
      <dgm:prSet/>
      <dgm:spPr/>
      <dgm:t>
        <a:bodyPr/>
        <a:lstStyle/>
        <a:p>
          <a:endParaRPr lang="es-ES"/>
        </a:p>
      </dgm:t>
    </dgm:pt>
    <dgm:pt modelId="{C31665BE-E6F5-468B-AB71-A7B3D67ACA92}">
      <dgm:prSet phldrT="[Texto]" custT="1"/>
      <dgm:spPr>
        <a:ln>
          <a:solidFill>
            <a:srgbClr val="00395D"/>
          </a:solidFill>
        </a:ln>
      </dgm:spPr>
      <dgm:t>
        <a:bodyPr/>
        <a:lstStyle/>
        <a:p>
          <a:r>
            <a:rPr lang="ca-ES" sz="3600" noProof="0" dirty="0"/>
            <a:t>Recursos i ‘dreceres’ a l’evidència </a:t>
          </a:r>
        </a:p>
      </dgm:t>
    </dgm:pt>
    <dgm:pt modelId="{8A871EC5-57DD-4D3B-897B-DF0278B65AE6}" type="parTrans" cxnId="{311E29FF-03F4-4A9B-8F63-F8999D22F7A9}">
      <dgm:prSet/>
      <dgm:spPr/>
      <dgm:t>
        <a:bodyPr/>
        <a:lstStyle/>
        <a:p>
          <a:endParaRPr lang="es-ES"/>
        </a:p>
      </dgm:t>
    </dgm:pt>
    <dgm:pt modelId="{0C7D3ECE-1BAA-4867-B96A-4F2817C19746}" type="sibTrans" cxnId="{311E29FF-03F4-4A9B-8F63-F8999D22F7A9}">
      <dgm:prSet/>
      <dgm:spPr/>
      <dgm:t>
        <a:bodyPr/>
        <a:lstStyle/>
        <a:p>
          <a:endParaRPr lang="es-ES"/>
        </a:p>
      </dgm:t>
    </dgm:pt>
    <dgm:pt modelId="{8199DFBD-423F-4E4C-85C3-0511215637BB}">
      <dgm:prSet phldrT="[Texto]" custT="1"/>
      <dgm:spPr>
        <a:ln>
          <a:solidFill>
            <a:srgbClr val="00395D"/>
          </a:solidFill>
        </a:ln>
      </dgm:spPr>
      <dgm:t>
        <a:bodyPr/>
        <a:lstStyle/>
        <a:p>
          <a:r>
            <a:rPr lang="ca-ES" sz="3600" noProof="0" dirty="0"/>
            <a:t>6 consells per incorporar l’evidència en COVID19</a:t>
          </a:r>
        </a:p>
      </dgm:t>
    </dgm:pt>
    <dgm:pt modelId="{4200AF4F-0D3D-404B-AD99-77676919FD08}" type="parTrans" cxnId="{69890045-EDF5-41AC-92DE-CCC6283452F9}">
      <dgm:prSet/>
      <dgm:spPr/>
      <dgm:t>
        <a:bodyPr/>
        <a:lstStyle/>
        <a:p>
          <a:endParaRPr lang="es-ES"/>
        </a:p>
      </dgm:t>
    </dgm:pt>
    <dgm:pt modelId="{9AD6B4A0-9265-443D-8453-0C1C92E89B07}" type="sibTrans" cxnId="{69890045-EDF5-41AC-92DE-CCC6283452F9}">
      <dgm:prSet/>
      <dgm:spPr/>
      <dgm:t>
        <a:bodyPr/>
        <a:lstStyle/>
        <a:p>
          <a:endParaRPr lang="es-ES"/>
        </a:p>
      </dgm:t>
    </dgm:pt>
    <dgm:pt modelId="{A39610AC-D42D-404E-BC6D-B684703BFACF}" type="pres">
      <dgm:prSet presAssocID="{6CF1B502-9072-4689-B3AB-D40B486ED275}" presName="Name0" presStyleCnt="0">
        <dgm:presLayoutVars>
          <dgm:dir/>
          <dgm:resizeHandles val="exact"/>
        </dgm:presLayoutVars>
      </dgm:prSet>
      <dgm:spPr/>
    </dgm:pt>
    <dgm:pt modelId="{DB923BFE-0C25-42A2-B41D-D52A0DE49697}" type="pres">
      <dgm:prSet presAssocID="{45C4C076-9A34-49EA-A4BC-BEDB4A7F8AA7}" presName="composite" presStyleCnt="0"/>
      <dgm:spPr/>
    </dgm:pt>
    <dgm:pt modelId="{FCF6F4E3-1741-471B-8E72-D1FC2AE2B8D4}" type="pres">
      <dgm:prSet presAssocID="{45C4C076-9A34-49EA-A4BC-BEDB4A7F8AA7}" presName="rect1" presStyleLbl="trAlignAcc1" presStyleIdx="0" presStyleCnt="4">
        <dgm:presLayoutVars>
          <dgm:bulletEnabled val="1"/>
        </dgm:presLayoutVars>
      </dgm:prSet>
      <dgm:spPr/>
    </dgm:pt>
    <dgm:pt modelId="{F8D126A4-2F6E-4F72-9044-28E143C2818A}" type="pres">
      <dgm:prSet presAssocID="{45C4C076-9A34-49EA-A4BC-BEDB4A7F8AA7}" presName="rect2"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Lupa"/>
        </a:ext>
      </dgm:extLst>
    </dgm:pt>
    <dgm:pt modelId="{01376669-D2E3-4DC5-B944-15785C1EE8AC}" type="pres">
      <dgm:prSet presAssocID="{245969A7-6D0F-4E47-A5C6-C9C70C2DA7C9}" presName="sibTrans" presStyleCnt="0"/>
      <dgm:spPr/>
    </dgm:pt>
    <dgm:pt modelId="{E04E799A-8EFE-460C-BC26-E6FD96B0A7EE}" type="pres">
      <dgm:prSet presAssocID="{CFB8DEBE-0777-431C-BC1C-AA08BB84400D}" presName="composite" presStyleCnt="0"/>
      <dgm:spPr/>
    </dgm:pt>
    <dgm:pt modelId="{63D0488E-8898-4884-B9EA-AE59B3D341B5}" type="pres">
      <dgm:prSet presAssocID="{CFB8DEBE-0777-431C-BC1C-AA08BB84400D}" presName="rect1" presStyleLbl="trAlignAcc1" presStyleIdx="1" presStyleCnt="4">
        <dgm:presLayoutVars>
          <dgm:bulletEnabled val="1"/>
        </dgm:presLayoutVars>
      </dgm:prSet>
      <dgm:spPr/>
    </dgm:pt>
    <dgm:pt modelId="{A85D757A-8EC6-43EF-B028-52BDC73C3F6B}" type="pres">
      <dgm:prSet presAssocID="{CFB8DEBE-0777-431C-BC1C-AA08BB84400D}" presName="rect2" presStyleLbl="fgImgPlac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dgm:spPr>
      <dgm:extLst>
        <a:ext uri="{E40237B7-FDA0-4F09-8148-C483321AD2D9}">
          <dgm14:cNvPr xmlns:dgm14="http://schemas.microsoft.com/office/drawing/2010/diagram" id="0" name="" descr="Huellas"/>
        </a:ext>
      </dgm:extLst>
    </dgm:pt>
    <dgm:pt modelId="{F628A44B-6DBA-4C47-8810-9435B5F9CFFD}" type="pres">
      <dgm:prSet presAssocID="{0D4DA949-5A04-4733-88A2-4B8620566DF0}" presName="sibTrans" presStyleCnt="0"/>
      <dgm:spPr/>
    </dgm:pt>
    <dgm:pt modelId="{DAE6220C-502F-46AE-B9C1-267E07CA8D3E}" type="pres">
      <dgm:prSet presAssocID="{8199DFBD-423F-4E4C-85C3-0511215637BB}" presName="composite" presStyleCnt="0"/>
      <dgm:spPr/>
    </dgm:pt>
    <dgm:pt modelId="{4B6C7EC2-4B32-44A7-9474-831B47E6394D}" type="pres">
      <dgm:prSet presAssocID="{8199DFBD-423F-4E4C-85C3-0511215637BB}" presName="rect1" presStyleLbl="trAlignAcc1" presStyleIdx="2" presStyleCnt="4">
        <dgm:presLayoutVars>
          <dgm:bulletEnabled val="1"/>
        </dgm:presLayoutVars>
      </dgm:prSet>
      <dgm:spPr/>
    </dgm:pt>
    <dgm:pt modelId="{DA286E6B-2FC3-4E37-A158-CD1223B3E660}" type="pres">
      <dgm:prSet presAssocID="{8199DFBD-423F-4E4C-85C3-0511215637BB}" presName="rect2"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dgm:spPr>
      <dgm:extLst>
        <a:ext uri="{E40237B7-FDA0-4F09-8148-C483321AD2D9}">
          <dgm14:cNvPr xmlns:dgm14="http://schemas.microsoft.com/office/drawing/2010/diagram" id="0" name="" descr="Capitán"/>
        </a:ext>
      </dgm:extLst>
    </dgm:pt>
    <dgm:pt modelId="{E584ED2A-6E13-4442-A693-AF049923996B}" type="pres">
      <dgm:prSet presAssocID="{9AD6B4A0-9265-443D-8453-0C1C92E89B07}" presName="sibTrans" presStyleCnt="0"/>
      <dgm:spPr/>
    </dgm:pt>
    <dgm:pt modelId="{B8715A9A-7BD8-4252-9FA8-030DEB0CAAB3}" type="pres">
      <dgm:prSet presAssocID="{C31665BE-E6F5-468B-AB71-A7B3D67ACA92}" presName="composite" presStyleCnt="0"/>
      <dgm:spPr/>
    </dgm:pt>
    <dgm:pt modelId="{4B66C37E-B433-456F-9797-9101887E139B}" type="pres">
      <dgm:prSet presAssocID="{C31665BE-E6F5-468B-AB71-A7B3D67ACA92}" presName="rect1" presStyleLbl="trAlignAcc1" presStyleIdx="3" presStyleCnt="4" custLinFactNeighborX="28" custLinFactNeighborY="2726">
        <dgm:presLayoutVars>
          <dgm:bulletEnabled val="1"/>
        </dgm:presLayoutVars>
      </dgm:prSet>
      <dgm:spPr/>
    </dgm:pt>
    <dgm:pt modelId="{50FDCFF4-FAAC-486F-8E46-5B3AFEDF9705}" type="pres">
      <dgm:prSet presAssocID="{C31665BE-E6F5-468B-AB71-A7B3D67ACA92}" presName="rect2" presStyleLbl="fgImgPlac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25000" r="-25000"/>
          </a:stretch>
        </a:blipFill>
      </dgm:spPr>
      <dgm:extLst>
        <a:ext uri="{E40237B7-FDA0-4F09-8148-C483321AD2D9}">
          <dgm14:cNvPr xmlns:dgm14="http://schemas.microsoft.com/office/drawing/2010/diagram" id="0" name="" descr="Martillo"/>
        </a:ext>
      </dgm:extLst>
    </dgm:pt>
  </dgm:ptLst>
  <dgm:cxnLst>
    <dgm:cxn modelId="{D8025218-0B29-4F3A-AD46-18DD2A5B6235}" type="presOf" srcId="{45C4C076-9A34-49EA-A4BC-BEDB4A7F8AA7}" destId="{FCF6F4E3-1741-471B-8E72-D1FC2AE2B8D4}" srcOrd="0" destOrd="0" presId="urn:microsoft.com/office/officeart/2008/layout/PictureStrips"/>
    <dgm:cxn modelId="{69890045-EDF5-41AC-92DE-CCC6283452F9}" srcId="{6CF1B502-9072-4689-B3AB-D40B486ED275}" destId="{8199DFBD-423F-4E4C-85C3-0511215637BB}" srcOrd="2" destOrd="0" parTransId="{4200AF4F-0D3D-404B-AD99-77676919FD08}" sibTransId="{9AD6B4A0-9265-443D-8453-0C1C92E89B07}"/>
    <dgm:cxn modelId="{8AABE266-E3E4-4112-B863-B98CD8AB96B4}" type="presOf" srcId="{CFB8DEBE-0777-431C-BC1C-AA08BB84400D}" destId="{63D0488E-8898-4884-B9EA-AE59B3D341B5}" srcOrd="0" destOrd="0" presId="urn:microsoft.com/office/officeart/2008/layout/PictureStrips"/>
    <dgm:cxn modelId="{E2DFD757-3CC1-436F-A4A5-6E6B6CED170A}" type="presOf" srcId="{6CF1B502-9072-4689-B3AB-D40B486ED275}" destId="{A39610AC-D42D-404E-BC6D-B684703BFACF}" srcOrd="0" destOrd="0" presId="urn:microsoft.com/office/officeart/2008/layout/PictureStrips"/>
    <dgm:cxn modelId="{8DE4C995-9624-43E0-9E76-176BB10C997F}" type="presOf" srcId="{8199DFBD-423F-4E4C-85C3-0511215637BB}" destId="{4B6C7EC2-4B32-44A7-9474-831B47E6394D}" srcOrd="0" destOrd="0" presId="urn:microsoft.com/office/officeart/2008/layout/PictureStrips"/>
    <dgm:cxn modelId="{597533A2-373C-4C20-950F-160D8131AD55}" type="presOf" srcId="{C31665BE-E6F5-468B-AB71-A7B3D67ACA92}" destId="{4B66C37E-B433-456F-9797-9101887E139B}" srcOrd="0" destOrd="0" presId="urn:microsoft.com/office/officeart/2008/layout/PictureStrips"/>
    <dgm:cxn modelId="{590AD2C7-5B8E-4C64-8E24-AB97E64143F5}" srcId="{6CF1B502-9072-4689-B3AB-D40B486ED275}" destId="{CFB8DEBE-0777-431C-BC1C-AA08BB84400D}" srcOrd="1" destOrd="0" parTransId="{D9DF6539-32AF-40EB-8227-20F747CB9D89}" sibTransId="{0D4DA949-5A04-4733-88A2-4B8620566DF0}"/>
    <dgm:cxn modelId="{98662DD2-DE1F-4405-81A2-34B6B3498C53}" srcId="{6CF1B502-9072-4689-B3AB-D40B486ED275}" destId="{45C4C076-9A34-49EA-A4BC-BEDB4A7F8AA7}" srcOrd="0" destOrd="0" parTransId="{CC502C10-316B-4825-A7E1-2A9AB76F82C0}" sibTransId="{245969A7-6D0F-4E47-A5C6-C9C70C2DA7C9}"/>
    <dgm:cxn modelId="{311E29FF-03F4-4A9B-8F63-F8999D22F7A9}" srcId="{6CF1B502-9072-4689-B3AB-D40B486ED275}" destId="{C31665BE-E6F5-468B-AB71-A7B3D67ACA92}" srcOrd="3" destOrd="0" parTransId="{8A871EC5-57DD-4D3B-897B-DF0278B65AE6}" sibTransId="{0C7D3ECE-1BAA-4867-B96A-4F2817C19746}"/>
    <dgm:cxn modelId="{E447467B-9A48-4ECB-B7C4-86F621D1410C}" type="presParOf" srcId="{A39610AC-D42D-404E-BC6D-B684703BFACF}" destId="{DB923BFE-0C25-42A2-B41D-D52A0DE49697}" srcOrd="0" destOrd="0" presId="urn:microsoft.com/office/officeart/2008/layout/PictureStrips"/>
    <dgm:cxn modelId="{457EC531-2432-4540-BA31-22EE75368238}" type="presParOf" srcId="{DB923BFE-0C25-42A2-B41D-D52A0DE49697}" destId="{FCF6F4E3-1741-471B-8E72-D1FC2AE2B8D4}" srcOrd="0" destOrd="0" presId="urn:microsoft.com/office/officeart/2008/layout/PictureStrips"/>
    <dgm:cxn modelId="{DC0C23D0-B854-4E30-B0F9-F03DEF27AA2D}" type="presParOf" srcId="{DB923BFE-0C25-42A2-B41D-D52A0DE49697}" destId="{F8D126A4-2F6E-4F72-9044-28E143C2818A}" srcOrd="1" destOrd="0" presId="urn:microsoft.com/office/officeart/2008/layout/PictureStrips"/>
    <dgm:cxn modelId="{704584CB-FB99-417B-8CCF-B747EB33AAD7}" type="presParOf" srcId="{A39610AC-D42D-404E-BC6D-B684703BFACF}" destId="{01376669-D2E3-4DC5-B944-15785C1EE8AC}" srcOrd="1" destOrd="0" presId="urn:microsoft.com/office/officeart/2008/layout/PictureStrips"/>
    <dgm:cxn modelId="{9B78E01D-C7B8-46C9-A529-941EFF2DE067}" type="presParOf" srcId="{A39610AC-D42D-404E-BC6D-B684703BFACF}" destId="{E04E799A-8EFE-460C-BC26-E6FD96B0A7EE}" srcOrd="2" destOrd="0" presId="urn:microsoft.com/office/officeart/2008/layout/PictureStrips"/>
    <dgm:cxn modelId="{3B6628DF-3D6E-47F5-9D7E-7A9422BC3968}" type="presParOf" srcId="{E04E799A-8EFE-460C-BC26-E6FD96B0A7EE}" destId="{63D0488E-8898-4884-B9EA-AE59B3D341B5}" srcOrd="0" destOrd="0" presId="urn:microsoft.com/office/officeart/2008/layout/PictureStrips"/>
    <dgm:cxn modelId="{967E113E-4CA1-4336-9DF8-723ABD65E7AD}" type="presParOf" srcId="{E04E799A-8EFE-460C-BC26-E6FD96B0A7EE}" destId="{A85D757A-8EC6-43EF-B028-52BDC73C3F6B}" srcOrd="1" destOrd="0" presId="urn:microsoft.com/office/officeart/2008/layout/PictureStrips"/>
    <dgm:cxn modelId="{3FF9CB26-5D48-4CEC-8F3A-88ED9E92BF93}" type="presParOf" srcId="{A39610AC-D42D-404E-BC6D-B684703BFACF}" destId="{F628A44B-6DBA-4C47-8810-9435B5F9CFFD}" srcOrd="3" destOrd="0" presId="urn:microsoft.com/office/officeart/2008/layout/PictureStrips"/>
    <dgm:cxn modelId="{4D751DAC-089C-403A-B575-7E80BEB633C1}" type="presParOf" srcId="{A39610AC-D42D-404E-BC6D-B684703BFACF}" destId="{DAE6220C-502F-46AE-B9C1-267E07CA8D3E}" srcOrd="4" destOrd="0" presId="urn:microsoft.com/office/officeart/2008/layout/PictureStrips"/>
    <dgm:cxn modelId="{F618D202-312B-4A43-8AD8-D1BD95F38643}" type="presParOf" srcId="{DAE6220C-502F-46AE-B9C1-267E07CA8D3E}" destId="{4B6C7EC2-4B32-44A7-9474-831B47E6394D}" srcOrd="0" destOrd="0" presId="urn:microsoft.com/office/officeart/2008/layout/PictureStrips"/>
    <dgm:cxn modelId="{3FADA488-F827-459E-AB90-533601763AFD}" type="presParOf" srcId="{DAE6220C-502F-46AE-B9C1-267E07CA8D3E}" destId="{DA286E6B-2FC3-4E37-A158-CD1223B3E660}" srcOrd="1" destOrd="0" presId="urn:microsoft.com/office/officeart/2008/layout/PictureStrips"/>
    <dgm:cxn modelId="{A6A8B855-F6B2-4F6D-9CFB-4A023928E36B}" type="presParOf" srcId="{A39610AC-D42D-404E-BC6D-B684703BFACF}" destId="{E584ED2A-6E13-4442-A693-AF049923996B}" srcOrd="5" destOrd="0" presId="urn:microsoft.com/office/officeart/2008/layout/PictureStrips"/>
    <dgm:cxn modelId="{3C0AD17E-2BEB-4A22-A60A-6055ACA5B3B8}" type="presParOf" srcId="{A39610AC-D42D-404E-BC6D-B684703BFACF}" destId="{B8715A9A-7BD8-4252-9FA8-030DEB0CAAB3}" srcOrd="6" destOrd="0" presId="urn:microsoft.com/office/officeart/2008/layout/PictureStrips"/>
    <dgm:cxn modelId="{BB79407B-2C17-4923-8C84-3639803EEA1F}" type="presParOf" srcId="{B8715A9A-7BD8-4252-9FA8-030DEB0CAAB3}" destId="{4B66C37E-B433-456F-9797-9101887E139B}" srcOrd="0" destOrd="0" presId="urn:microsoft.com/office/officeart/2008/layout/PictureStrips"/>
    <dgm:cxn modelId="{B6FE7E7E-A3B0-4D6E-9F7D-2DD6D1170613}" type="presParOf" srcId="{B8715A9A-7BD8-4252-9FA8-030DEB0CAAB3}" destId="{50FDCFF4-FAAC-486F-8E46-5B3AFEDF9705}"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9185948-D7C6-42E7-9A49-DF8D6C78340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ca-ES"/>
        </a:p>
      </dgm:t>
    </dgm:pt>
    <dgm:pt modelId="{465EBA65-F3E4-49F3-9901-46CEAE3CE0B0}">
      <dgm:prSet phldrT="[Texto]" custT="1"/>
      <dgm:spPr>
        <a:ln>
          <a:solidFill>
            <a:srgbClr val="00395D"/>
          </a:solidFill>
        </a:ln>
      </dgm:spPr>
      <dgm:t>
        <a:bodyPr/>
        <a:lstStyle/>
        <a:p>
          <a:pPr>
            <a:buNone/>
          </a:pPr>
          <a:r>
            <a:rPr lang="ca-ES" sz="3200" b="0" i="0" dirty="0"/>
            <a:t>Interludi: mesures anticorrupció basades en l’evidència </a:t>
          </a:r>
          <a:endParaRPr lang="ca-ES" sz="3200" dirty="0"/>
        </a:p>
      </dgm:t>
    </dgm:pt>
    <dgm:pt modelId="{A6D109F1-9593-4F66-A68C-BDE6B1167BBE}" type="sibTrans" cxnId="{36583DA5-5F4D-44EF-8369-ED3A5AEA6252}">
      <dgm:prSet/>
      <dgm:spPr/>
      <dgm:t>
        <a:bodyPr/>
        <a:lstStyle/>
        <a:p>
          <a:endParaRPr lang="ca-ES" sz="1600"/>
        </a:p>
      </dgm:t>
    </dgm:pt>
    <dgm:pt modelId="{E1DB61BA-6D61-4518-9A37-A7E2AD3547BB}" type="parTrans" cxnId="{36583DA5-5F4D-44EF-8369-ED3A5AEA6252}">
      <dgm:prSet/>
      <dgm:spPr/>
      <dgm:t>
        <a:bodyPr/>
        <a:lstStyle/>
        <a:p>
          <a:endParaRPr lang="ca-ES" sz="1600"/>
        </a:p>
      </dgm:t>
    </dgm:pt>
    <dgm:pt modelId="{2126D769-7669-4868-A640-608FA87A1685}">
      <dgm:prSet phldrT="[Texto]" custT="1"/>
      <dgm:spPr>
        <a:solidFill>
          <a:srgbClr val="00395D"/>
        </a:solidFill>
        <a:ln>
          <a:solidFill>
            <a:srgbClr val="00395D"/>
          </a:solidFill>
        </a:ln>
      </dgm:spPr>
      <dgm:t>
        <a:bodyPr/>
        <a:lstStyle/>
        <a:p>
          <a:r>
            <a:rPr lang="ca-ES" sz="2000" dirty="0"/>
            <a:t> </a:t>
          </a:r>
        </a:p>
      </dgm:t>
    </dgm:pt>
    <dgm:pt modelId="{D3BE7A23-CFD6-4F8F-949A-168D50D9BE4B}" type="sibTrans" cxnId="{0550DC05-C869-4354-AC13-4B3BC5668B36}">
      <dgm:prSet/>
      <dgm:spPr/>
      <dgm:t>
        <a:bodyPr/>
        <a:lstStyle/>
        <a:p>
          <a:endParaRPr lang="ca-ES" sz="1600"/>
        </a:p>
      </dgm:t>
    </dgm:pt>
    <dgm:pt modelId="{00CF5903-46AA-42D0-8CDC-02D41C8CBE95}" type="parTrans" cxnId="{0550DC05-C869-4354-AC13-4B3BC5668B36}">
      <dgm:prSet/>
      <dgm:spPr/>
      <dgm:t>
        <a:bodyPr/>
        <a:lstStyle/>
        <a:p>
          <a:endParaRPr lang="ca-ES" sz="1600"/>
        </a:p>
      </dgm:t>
    </dgm:pt>
    <dgm:pt modelId="{6118E083-C92D-4873-ABB2-37BF33055ADD}" type="pres">
      <dgm:prSet presAssocID="{D9185948-D7C6-42E7-9A49-DF8D6C78340F}" presName="linearFlow" presStyleCnt="0">
        <dgm:presLayoutVars>
          <dgm:dir/>
          <dgm:animLvl val="lvl"/>
          <dgm:resizeHandles val="exact"/>
        </dgm:presLayoutVars>
      </dgm:prSet>
      <dgm:spPr/>
    </dgm:pt>
    <dgm:pt modelId="{B6D4F36F-F8B2-44AC-AD5E-9DF9D1095582}" type="pres">
      <dgm:prSet presAssocID="{2126D769-7669-4868-A640-608FA87A1685}" presName="composite" presStyleCnt="0"/>
      <dgm:spPr/>
    </dgm:pt>
    <dgm:pt modelId="{CE0AAAA3-6488-477E-88A3-96948D531832}" type="pres">
      <dgm:prSet presAssocID="{2126D769-7669-4868-A640-608FA87A1685}" presName="parentText" presStyleLbl="alignNode1" presStyleIdx="0" presStyleCnt="1">
        <dgm:presLayoutVars>
          <dgm:chMax val="1"/>
          <dgm:bulletEnabled val="1"/>
        </dgm:presLayoutVars>
      </dgm:prSet>
      <dgm:spPr/>
    </dgm:pt>
    <dgm:pt modelId="{F61058CD-8C03-4101-BA24-770192A8081D}" type="pres">
      <dgm:prSet presAssocID="{2126D769-7669-4868-A640-608FA87A1685}" presName="descendantText" presStyleLbl="alignAcc1" presStyleIdx="0" presStyleCnt="1" custLinFactNeighborX="717" custLinFactNeighborY="-13925">
        <dgm:presLayoutVars>
          <dgm:bulletEnabled val="1"/>
        </dgm:presLayoutVars>
      </dgm:prSet>
      <dgm:spPr/>
    </dgm:pt>
  </dgm:ptLst>
  <dgm:cxnLst>
    <dgm:cxn modelId="{0550DC05-C869-4354-AC13-4B3BC5668B36}" srcId="{D9185948-D7C6-42E7-9A49-DF8D6C78340F}" destId="{2126D769-7669-4868-A640-608FA87A1685}" srcOrd="0" destOrd="0" parTransId="{00CF5903-46AA-42D0-8CDC-02D41C8CBE95}" sibTransId="{D3BE7A23-CFD6-4F8F-949A-168D50D9BE4B}"/>
    <dgm:cxn modelId="{7BB21079-155C-495D-AFE3-57519F1A8DFB}" type="presOf" srcId="{D9185948-D7C6-42E7-9A49-DF8D6C78340F}" destId="{6118E083-C92D-4873-ABB2-37BF33055ADD}" srcOrd="0" destOrd="0" presId="urn:microsoft.com/office/officeart/2005/8/layout/chevron2"/>
    <dgm:cxn modelId="{36583DA5-5F4D-44EF-8369-ED3A5AEA6252}" srcId="{2126D769-7669-4868-A640-608FA87A1685}" destId="{465EBA65-F3E4-49F3-9901-46CEAE3CE0B0}" srcOrd="0" destOrd="0" parTransId="{E1DB61BA-6D61-4518-9A37-A7E2AD3547BB}" sibTransId="{A6D109F1-9593-4F66-A68C-BDE6B1167BBE}"/>
    <dgm:cxn modelId="{639932D1-F6C2-4498-81D4-E0418547180F}" type="presOf" srcId="{2126D769-7669-4868-A640-608FA87A1685}" destId="{CE0AAAA3-6488-477E-88A3-96948D531832}" srcOrd="0" destOrd="0" presId="urn:microsoft.com/office/officeart/2005/8/layout/chevron2"/>
    <dgm:cxn modelId="{80C781DF-6DF7-45FF-9A83-FE762D88CAEB}" type="presOf" srcId="{465EBA65-F3E4-49F3-9901-46CEAE3CE0B0}" destId="{F61058CD-8C03-4101-BA24-770192A8081D}" srcOrd="0" destOrd="0" presId="urn:microsoft.com/office/officeart/2005/8/layout/chevron2"/>
    <dgm:cxn modelId="{ED2A3350-A026-4476-A462-83206D3CAFCA}" type="presParOf" srcId="{6118E083-C92D-4873-ABB2-37BF33055ADD}" destId="{B6D4F36F-F8B2-44AC-AD5E-9DF9D1095582}" srcOrd="0" destOrd="0" presId="urn:microsoft.com/office/officeart/2005/8/layout/chevron2"/>
    <dgm:cxn modelId="{54724B82-9FE8-4136-9A23-F67BF3E86187}" type="presParOf" srcId="{B6D4F36F-F8B2-44AC-AD5E-9DF9D1095582}" destId="{CE0AAAA3-6488-477E-88A3-96948D531832}" srcOrd="0" destOrd="0" presId="urn:microsoft.com/office/officeart/2005/8/layout/chevron2"/>
    <dgm:cxn modelId="{347D3881-CCC7-416B-927C-F27BD18BAA4E}" type="presParOf" srcId="{B6D4F36F-F8B2-44AC-AD5E-9DF9D1095582}" destId="{F61058CD-8C03-4101-BA24-770192A8081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D29F4BC-7B6F-4385-B490-AC76694B2C7A}"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ca-ES"/>
        </a:p>
      </dgm:t>
    </dgm:pt>
    <dgm:pt modelId="{C02C7279-EDD8-40B3-B372-9F85F6BE0DB6}">
      <dgm:prSet phldrT="[Texto]"/>
      <dgm:spPr>
        <a:solidFill>
          <a:schemeClr val="accent6"/>
        </a:solidFill>
      </dgm:spPr>
      <dgm:t>
        <a:bodyPr/>
        <a:lstStyle/>
        <a:p>
          <a:r>
            <a:rPr lang="ca-ES" dirty="0"/>
            <a:t>Administració Pública</a:t>
          </a:r>
        </a:p>
      </dgm:t>
    </dgm:pt>
    <dgm:pt modelId="{F32F6A2F-737C-4A9C-8857-F3BD57D20751}" type="parTrans" cxnId="{30D81899-3EA4-49FB-9A4A-76F1109FCA60}">
      <dgm:prSet/>
      <dgm:spPr/>
      <dgm:t>
        <a:bodyPr/>
        <a:lstStyle/>
        <a:p>
          <a:endParaRPr lang="ca-ES"/>
        </a:p>
      </dgm:t>
    </dgm:pt>
    <dgm:pt modelId="{7DE3A484-00E9-4E9D-818F-A7A8819DD2F1}" type="sibTrans" cxnId="{30D81899-3EA4-49FB-9A4A-76F1109FCA60}">
      <dgm:prSet/>
      <dgm:spPr/>
      <dgm:t>
        <a:bodyPr/>
        <a:lstStyle/>
        <a:p>
          <a:endParaRPr lang="ca-ES"/>
        </a:p>
      </dgm:t>
    </dgm:pt>
    <dgm:pt modelId="{0415A0BF-2C25-47C9-B6EF-634FF71AD390}">
      <dgm:prSet phldrT="[Texto]"/>
      <dgm:spPr>
        <a:ln>
          <a:solidFill>
            <a:schemeClr val="accent6"/>
          </a:solidFill>
        </a:ln>
      </dgm:spPr>
      <dgm:t>
        <a:bodyPr/>
        <a:lstStyle/>
        <a:p>
          <a:r>
            <a:rPr lang="ca-ES"/>
            <a:t>     </a:t>
          </a:r>
        </a:p>
      </dgm:t>
    </dgm:pt>
    <dgm:pt modelId="{EA022E0E-EE78-45E3-99D3-315EE0B3A4CC}" type="parTrans" cxnId="{0C01D281-E8AA-4D8C-9BCA-3B0CD43BD684}">
      <dgm:prSet/>
      <dgm:spPr/>
      <dgm:t>
        <a:bodyPr/>
        <a:lstStyle/>
        <a:p>
          <a:endParaRPr lang="ca-ES"/>
        </a:p>
      </dgm:t>
    </dgm:pt>
    <dgm:pt modelId="{E59542B7-7A75-43F8-BF3C-AE201093A5E5}" type="sibTrans" cxnId="{0C01D281-E8AA-4D8C-9BCA-3B0CD43BD684}">
      <dgm:prSet/>
      <dgm:spPr/>
      <dgm:t>
        <a:bodyPr/>
        <a:lstStyle/>
        <a:p>
          <a:endParaRPr lang="ca-ES"/>
        </a:p>
      </dgm:t>
    </dgm:pt>
    <dgm:pt modelId="{C0201548-3034-47B7-9116-89120AA15E08}">
      <dgm:prSet phldrT="[Texto]"/>
      <dgm:spPr/>
      <dgm:t>
        <a:bodyPr/>
        <a:lstStyle/>
        <a:p>
          <a:r>
            <a:rPr lang="ca-ES"/>
            <a:t>    </a:t>
          </a:r>
        </a:p>
      </dgm:t>
    </dgm:pt>
    <dgm:pt modelId="{5CCF93A7-B7F7-483F-A20E-9AF76407AA51}" type="parTrans" cxnId="{E4EB2CF8-2B9C-451F-A36D-0F14272844D6}">
      <dgm:prSet/>
      <dgm:spPr/>
      <dgm:t>
        <a:bodyPr/>
        <a:lstStyle/>
        <a:p>
          <a:endParaRPr lang="ca-ES"/>
        </a:p>
      </dgm:t>
    </dgm:pt>
    <dgm:pt modelId="{7432A7FC-A7F3-43FD-883C-4A392265CF46}" type="sibTrans" cxnId="{E4EB2CF8-2B9C-451F-A36D-0F14272844D6}">
      <dgm:prSet/>
      <dgm:spPr/>
      <dgm:t>
        <a:bodyPr/>
        <a:lstStyle/>
        <a:p>
          <a:endParaRPr lang="ca-ES"/>
        </a:p>
      </dgm:t>
    </dgm:pt>
    <dgm:pt modelId="{E41B6CC4-0285-4E79-8573-42754FF11BB2}">
      <dgm:prSet phldrT="[Texto]"/>
      <dgm:spPr>
        <a:solidFill>
          <a:srgbClr val="C00000"/>
        </a:solidFill>
      </dgm:spPr>
      <dgm:t>
        <a:bodyPr/>
        <a:lstStyle/>
        <a:p>
          <a:r>
            <a:rPr lang="ca-ES" dirty="0"/>
            <a:t>Evidència científica</a:t>
          </a:r>
        </a:p>
      </dgm:t>
    </dgm:pt>
    <dgm:pt modelId="{0F4B5515-3285-4678-8277-2DDDE7B4C32F}" type="parTrans" cxnId="{0E1F0507-1A0A-45B7-A5AF-9BE6761F85BC}">
      <dgm:prSet/>
      <dgm:spPr/>
      <dgm:t>
        <a:bodyPr/>
        <a:lstStyle/>
        <a:p>
          <a:endParaRPr lang="ca-ES"/>
        </a:p>
      </dgm:t>
    </dgm:pt>
    <dgm:pt modelId="{54328452-9F8E-46F9-9AB1-0396E0F12339}" type="sibTrans" cxnId="{0E1F0507-1A0A-45B7-A5AF-9BE6761F85BC}">
      <dgm:prSet/>
      <dgm:spPr/>
      <dgm:t>
        <a:bodyPr/>
        <a:lstStyle/>
        <a:p>
          <a:endParaRPr lang="ca-ES"/>
        </a:p>
      </dgm:t>
    </dgm:pt>
    <dgm:pt modelId="{70844737-3F8A-4487-B1EB-4F70BDA003B7}">
      <dgm:prSet phldrT="[Texto]"/>
      <dgm:spPr>
        <a:ln>
          <a:solidFill>
            <a:srgbClr val="C00000"/>
          </a:solidFill>
        </a:ln>
      </dgm:spPr>
      <dgm:t>
        <a:bodyPr/>
        <a:lstStyle/>
        <a:p>
          <a:r>
            <a:rPr lang="ca-ES"/>
            <a:t>     </a:t>
          </a:r>
        </a:p>
      </dgm:t>
    </dgm:pt>
    <dgm:pt modelId="{3B0281FB-84E4-42E8-AB4E-8A098F01FCE5}" type="parTrans" cxnId="{CF201A59-8D8F-4936-8E80-797689993F47}">
      <dgm:prSet/>
      <dgm:spPr/>
      <dgm:t>
        <a:bodyPr/>
        <a:lstStyle/>
        <a:p>
          <a:endParaRPr lang="ca-ES"/>
        </a:p>
      </dgm:t>
    </dgm:pt>
    <dgm:pt modelId="{964880C2-EA10-4506-BA81-FEC22D94FBCA}" type="sibTrans" cxnId="{CF201A59-8D8F-4936-8E80-797689993F47}">
      <dgm:prSet/>
      <dgm:spPr/>
      <dgm:t>
        <a:bodyPr/>
        <a:lstStyle/>
        <a:p>
          <a:endParaRPr lang="ca-ES"/>
        </a:p>
      </dgm:t>
    </dgm:pt>
    <dgm:pt modelId="{88A56BF8-EE93-4435-94BB-21E78BFDA9D3}">
      <dgm:prSet phldrT="[Texto]"/>
      <dgm:spPr>
        <a:solidFill>
          <a:schemeClr val="accent1"/>
        </a:solidFill>
      </dgm:spPr>
      <dgm:t>
        <a:bodyPr/>
        <a:lstStyle/>
        <a:p>
          <a:r>
            <a:rPr lang="ca-ES"/>
            <a:t>Ciutadania</a:t>
          </a:r>
        </a:p>
      </dgm:t>
    </dgm:pt>
    <dgm:pt modelId="{69730A0B-CD2B-43C7-88BA-5055E3DA61EB}" type="sibTrans" cxnId="{244D89E5-51C9-41A1-B407-A962E1110DC0}">
      <dgm:prSet/>
      <dgm:spPr/>
      <dgm:t>
        <a:bodyPr/>
        <a:lstStyle/>
        <a:p>
          <a:endParaRPr lang="ca-ES"/>
        </a:p>
      </dgm:t>
    </dgm:pt>
    <dgm:pt modelId="{F551438E-34D5-4D7B-AD93-E340964453B0}" type="parTrans" cxnId="{244D89E5-51C9-41A1-B407-A962E1110DC0}">
      <dgm:prSet/>
      <dgm:spPr/>
      <dgm:t>
        <a:bodyPr/>
        <a:lstStyle/>
        <a:p>
          <a:endParaRPr lang="ca-ES"/>
        </a:p>
      </dgm:t>
    </dgm:pt>
    <dgm:pt modelId="{A29BCA30-1E39-4FCB-974A-3008D926ED0A}" type="pres">
      <dgm:prSet presAssocID="{9D29F4BC-7B6F-4385-B490-AC76694B2C7A}" presName="Name0" presStyleCnt="0">
        <dgm:presLayoutVars>
          <dgm:chMax val="5"/>
          <dgm:chPref val="5"/>
          <dgm:dir/>
          <dgm:animLvl val="lvl"/>
        </dgm:presLayoutVars>
      </dgm:prSet>
      <dgm:spPr/>
    </dgm:pt>
    <dgm:pt modelId="{6385D332-6FF0-48F4-B52C-931269574718}" type="pres">
      <dgm:prSet presAssocID="{C02C7279-EDD8-40B3-B372-9F85F6BE0DB6}" presName="parentText1" presStyleLbl="node1" presStyleIdx="0" presStyleCnt="3" custLinFactNeighborX="846" custLinFactNeighborY="-2223">
        <dgm:presLayoutVars>
          <dgm:chMax/>
          <dgm:chPref val="3"/>
          <dgm:bulletEnabled val="1"/>
        </dgm:presLayoutVars>
      </dgm:prSet>
      <dgm:spPr/>
    </dgm:pt>
    <dgm:pt modelId="{DCBBC0F9-A6AB-4748-B6B2-8D381D7DA11C}" type="pres">
      <dgm:prSet presAssocID="{C02C7279-EDD8-40B3-B372-9F85F6BE0DB6}" presName="childText1" presStyleLbl="solidAlignAcc1" presStyleIdx="0" presStyleCnt="3" custScaleX="98795" custScaleY="155029" custLinFactNeighborX="-2243" custLinFactNeighborY="29847">
        <dgm:presLayoutVars>
          <dgm:chMax val="0"/>
          <dgm:chPref val="0"/>
          <dgm:bulletEnabled val="1"/>
        </dgm:presLayoutVars>
      </dgm:prSet>
      <dgm:spPr/>
    </dgm:pt>
    <dgm:pt modelId="{54E02878-B6E9-440B-83FA-161F13629FA6}" type="pres">
      <dgm:prSet presAssocID="{88A56BF8-EE93-4435-94BB-21E78BFDA9D3}" presName="parentText2" presStyleLbl="node1" presStyleIdx="1" presStyleCnt="3" custScaleX="97100" custLinFactNeighborY="489">
        <dgm:presLayoutVars>
          <dgm:chMax/>
          <dgm:chPref val="3"/>
          <dgm:bulletEnabled val="1"/>
        </dgm:presLayoutVars>
      </dgm:prSet>
      <dgm:spPr/>
    </dgm:pt>
    <dgm:pt modelId="{51DF4677-8266-4CA8-A9C9-4D37C7A4905D}" type="pres">
      <dgm:prSet presAssocID="{88A56BF8-EE93-4435-94BB-21E78BFDA9D3}" presName="childText2" presStyleLbl="solidAlignAcc1" presStyleIdx="1" presStyleCnt="3" custScaleX="93952" custScaleY="149621" custLinFactNeighborX="1061" custLinFactNeighborY="26278">
        <dgm:presLayoutVars>
          <dgm:chMax val="0"/>
          <dgm:chPref val="0"/>
          <dgm:bulletEnabled val="1"/>
        </dgm:presLayoutVars>
      </dgm:prSet>
      <dgm:spPr/>
    </dgm:pt>
    <dgm:pt modelId="{205ED14F-E449-41E0-869A-3E45D9F98433}" type="pres">
      <dgm:prSet presAssocID="{E41B6CC4-0285-4E79-8573-42754FF11BB2}" presName="parentText3" presStyleLbl="node1" presStyleIdx="2" presStyleCnt="3" custScaleX="95170" custLinFactNeighborX="907" custLinFactNeighborY="-6645">
        <dgm:presLayoutVars>
          <dgm:chMax/>
          <dgm:chPref val="3"/>
          <dgm:bulletEnabled val="1"/>
        </dgm:presLayoutVars>
      </dgm:prSet>
      <dgm:spPr/>
    </dgm:pt>
    <dgm:pt modelId="{B45B2E08-F6F1-47E9-9E8C-113B4DB18256}" type="pres">
      <dgm:prSet presAssocID="{E41B6CC4-0285-4E79-8573-42754FF11BB2}" presName="childText3" presStyleLbl="solidAlignAcc1" presStyleIdx="2" presStyleCnt="3" custScaleX="91798" custScaleY="128918" custLinFactNeighborX="-508" custLinFactNeighborY="10983">
        <dgm:presLayoutVars>
          <dgm:chMax val="0"/>
          <dgm:chPref val="0"/>
          <dgm:bulletEnabled val="1"/>
        </dgm:presLayoutVars>
      </dgm:prSet>
      <dgm:spPr/>
    </dgm:pt>
  </dgm:ptLst>
  <dgm:cxnLst>
    <dgm:cxn modelId="{0E1F0507-1A0A-45B7-A5AF-9BE6761F85BC}" srcId="{9D29F4BC-7B6F-4385-B490-AC76694B2C7A}" destId="{E41B6CC4-0285-4E79-8573-42754FF11BB2}" srcOrd="2" destOrd="0" parTransId="{0F4B5515-3285-4678-8277-2DDDE7B4C32F}" sibTransId="{54328452-9F8E-46F9-9AB1-0396E0F12339}"/>
    <dgm:cxn modelId="{C39A781B-6685-4D33-B446-A12126B099BC}" type="presOf" srcId="{9D29F4BC-7B6F-4385-B490-AC76694B2C7A}" destId="{A29BCA30-1E39-4FCB-974A-3008D926ED0A}" srcOrd="0" destOrd="0" presId="urn:microsoft.com/office/officeart/2009/3/layout/IncreasingArrowsProcess"/>
    <dgm:cxn modelId="{1513A722-5235-410A-BAFB-621B988AE0C5}" type="presOf" srcId="{70844737-3F8A-4487-B1EB-4F70BDA003B7}" destId="{B45B2E08-F6F1-47E9-9E8C-113B4DB18256}" srcOrd="0" destOrd="0" presId="urn:microsoft.com/office/officeart/2009/3/layout/IncreasingArrowsProcess"/>
    <dgm:cxn modelId="{60088841-97F0-4F67-BEDD-013A8EB44778}" type="presOf" srcId="{E41B6CC4-0285-4E79-8573-42754FF11BB2}" destId="{205ED14F-E449-41E0-869A-3E45D9F98433}" srcOrd="0" destOrd="0" presId="urn:microsoft.com/office/officeart/2009/3/layout/IncreasingArrowsProcess"/>
    <dgm:cxn modelId="{CF201A59-8D8F-4936-8E80-797689993F47}" srcId="{E41B6CC4-0285-4E79-8573-42754FF11BB2}" destId="{70844737-3F8A-4487-B1EB-4F70BDA003B7}" srcOrd="0" destOrd="0" parTransId="{3B0281FB-84E4-42E8-AB4E-8A098F01FCE5}" sibTransId="{964880C2-EA10-4506-BA81-FEC22D94FBCA}"/>
    <dgm:cxn modelId="{0C01D281-E8AA-4D8C-9BCA-3B0CD43BD684}" srcId="{C02C7279-EDD8-40B3-B372-9F85F6BE0DB6}" destId="{0415A0BF-2C25-47C9-B6EF-634FF71AD390}" srcOrd="0" destOrd="0" parTransId="{EA022E0E-EE78-45E3-99D3-315EE0B3A4CC}" sibTransId="{E59542B7-7A75-43F8-BF3C-AE201093A5E5}"/>
    <dgm:cxn modelId="{30D81899-3EA4-49FB-9A4A-76F1109FCA60}" srcId="{9D29F4BC-7B6F-4385-B490-AC76694B2C7A}" destId="{C02C7279-EDD8-40B3-B372-9F85F6BE0DB6}" srcOrd="0" destOrd="0" parTransId="{F32F6A2F-737C-4A9C-8857-F3BD57D20751}" sibTransId="{7DE3A484-00E9-4E9D-818F-A7A8819DD2F1}"/>
    <dgm:cxn modelId="{E8895C9F-ACCA-4C38-91EA-2D47B1CF08C1}" type="presOf" srcId="{C02C7279-EDD8-40B3-B372-9F85F6BE0DB6}" destId="{6385D332-6FF0-48F4-B52C-931269574718}" srcOrd="0" destOrd="0" presId="urn:microsoft.com/office/officeart/2009/3/layout/IncreasingArrowsProcess"/>
    <dgm:cxn modelId="{C45733D6-013E-4461-A193-AD2A6C8F040B}" type="presOf" srcId="{C0201548-3034-47B7-9116-89120AA15E08}" destId="{51DF4677-8266-4CA8-A9C9-4D37C7A4905D}" srcOrd="0" destOrd="0" presId="urn:microsoft.com/office/officeart/2009/3/layout/IncreasingArrowsProcess"/>
    <dgm:cxn modelId="{5BE0F5E4-407F-4F82-9B8E-440CD261506E}" type="presOf" srcId="{88A56BF8-EE93-4435-94BB-21E78BFDA9D3}" destId="{54E02878-B6E9-440B-83FA-161F13629FA6}" srcOrd="0" destOrd="0" presId="urn:microsoft.com/office/officeart/2009/3/layout/IncreasingArrowsProcess"/>
    <dgm:cxn modelId="{244D89E5-51C9-41A1-B407-A962E1110DC0}" srcId="{9D29F4BC-7B6F-4385-B490-AC76694B2C7A}" destId="{88A56BF8-EE93-4435-94BB-21E78BFDA9D3}" srcOrd="1" destOrd="0" parTransId="{F551438E-34D5-4D7B-AD93-E340964453B0}" sibTransId="{69730A0B-CD2B-43C7-88BA-5055E3DA61EB}"/>
    <dgm:cxn modelId="{E4EB2CF8-2B9C-451F-A36D-0F14272844D6}" srcId="{88A56BF8-EE93-4435-94BB-21E78BFDA9D3}" destId="{C0201548-3034-47B7-9116-89120AA15E08}" srcOrd="0" destOrd="0" parTransId="{5CCF93A7-B7F7-483F-A20E-9AF76407AA51}" sibTransId="{7432A7FC-A7F3-43FD-883C-4A392265CF46}"/>
    <dgm:cxn modelId="{27C211FC-AB15-418B-B2D9-DB4B5C120548}" type="presOf" srcId="{0415A0BF-2C25-47C9-B6EF-634FF71AD390}" destId="{DCBBC0F9-A6AB-4748-B6B2-8D381D7DA11C}" srcOrd="0" destOrd="0" presId="urn:microsoft.com/office/officeart/2009/3/layout/IncreasingArrowsProcess"/>
    <dgm:cxn modelId="{BBC02003-4A64-4B84-9D01-098CE2089EB2}" type="presParOf" srcId="{A29BCA30-1E39-4FCB-974A-3008D926ED0A}" destId="{6385D332-6FF0-48F4-B52C-931269574718}" srcOrd="0" destOrd="0" presId="urn:microsoft.com/office/officeart/2009/3/layout/IncreasingArrowsProcess"/>
    <dgm:cxn modelId="{608D70B6-84ED-4EBD-A8E2-B8D011157D8C}" type="presParOf" srcId="{A29BCA30-1E39-4FCB-974A-3008D926ED0A}" destId="{DCBBC0F9-A6AB-4748-B6B2-8D381D7DA11C}" srcOrd="1" destOrd="0" presId="urn:microsoft.com/office/officeart/2009/3/layout/IncreasingArrowsProcess"/>
    <dgm:cxn modelId="{13BECD46-79E1-4619-A08C-6A2611E23E85}" type="presParOf" srcId="{A29BCA30-1E39-4FCB-974A-3008D926ED0A}" destId="{54E02878-B6E9-440B-83FA-161F13629FA6}" srcOrd="2" destOrd="0" presId="urn:microsoft.com/office/officeart/2009/3/layout/IncreasingArrowsProcess"/>
    <dgm:cxn modelId="{9C0224F5-00A5-4CC4-918C-75CC261056E8}" type="presParOf" srcId="{A29BCA30-1E39-4FCB-974A-3008D926ED0A}" destId="{51DF4677-8266-4CA8-A9C9-4D37C7A4905D}" srcOrd="3" destOrd="0" presId="urn:microsoft.com/office/officeart/2009/3/layout/IncreasingArrowsProcess"/>
    <dgm:cxn modelId="{3965ECA0-F0D9-44E9-8930-D16246568427}" type="presParOf" srcId="{A29BCA30-1E39-4FCB-974A-3008D926ED0A}" destId="{205ED14F-E449-41E0-869A-3E45D9F98433}" srcOrd="4" destOrd="0" presId="urn:microsoft.com/office/officeart/2009/3/layout/IncreasingArrowsProcess"/>
    <dgm:cxn modelId="{07CC32E6-03EA-470B-B9FA-5B2A8B4707C6}" type="presParOf" srcId="{A29BCA30-1E39-4FCB-974A-3008D926ED0A}" destId="{B45B2E08-F6F1-47E9-9E8C-113B4DB18256}" srcOrd="5" destOrd="0" presId="urn:microsoft.com/office/officeart/2009/3/layout/IncreasingArrowsProcess"/>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DCE475F-0A7F-4CD9-AA70-A825375E5214}"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ca-ES"/>
        </a:p>
      </dgm:t>
    </dgm:pt>
    <dgm:pt modelId="{7020D0DA-5893-4879-8024-61CC9330E506}">
      <dgm:prSet phldrT="[Texto]" custT="1"/>
      <dgm:spPr>
        <a:solidFill>
          <a:srgbClr val="00395D"/>
        </a:solidFill>
      </dgm:spPr>
      <dgm:t>
        <a:bodyPr/>
        <a:lstStyle/>
        <a:p>
          <a:r>
            <a:rPr lang="ca-ES" sz="3600" dirty="0"/>
            <a:t>Reservar temps per planificar la revisió d’evidències</a:t>
          </a:r>
        </a:p>
      </dgm:t>
    </dgm:pt>
    <dgm:pt modelId="{802EEA0E-BF7F-4EE2-959B-53ADFA8B18A1}" type="parTrans" cxnId="{2522D21F-533B-4B75-9464-50C9090AC4DE}">
      <dgm:prSet/>
      <dgm:spPr/>
      <dgm:t>
        <a:bodyPr/>
        <a:lstStyle/>
        <a:p>
          <a:endParaRPr lang="ca-ES" sz="2400"/>
        </a:p>
      </dgm:t>
    </dgm:pt>
    <dgm:pt modelId="{149F1D08-C815-4D08-8B05-99F4474668FD}" type="sibTrans" cxnId="{2522D21F-533B-4B75-9464-50C9090AC4DE}">
      <dgm:prSet/>
      <dgm:spPr/>
      <dgm:t>
        <a:bodyPr/>
        <a:lstStyle/>
        <a:p>
          <a:endParaRPr lang="ca-ES" sz="2400"/>
        </a:p>
      </dgm:t>
    </dgm:pt>
    <dgm:pt modelId="{634DBAD1-68A2-47D0-8663-47AD58747BB8}">
      <dgm:prSet phldrT="[Texto]" custT="1"/>
      <dgm:spPr>
        <a:solidFill>
          <a:srgbClr val="00395D"/>
        </a:solidFill>
      </dgm:spPr>
      <dgm:t>
        <a:bodyPr/>
        <a:lstStyle/>
        <a:p>
          <a:r>
            <a:rPr lang="ca-ES" sz="3600" dirty="0"/>
            <a:t>Copsar quina és la necessitat actual amb una bona pregunta </a:t>
          </a:r>
        </a:p>
      </dgm:t>
    </dgm:pt>
    <dgm:pt modelId="{F6855077-5A06-4A2A-A9B7-5F30D7AB89D7}" type="parTrans" cxnId="{1D8AAB5D-2B41-4435-A863-2EFFE43B3CE2}">
      <dgm:prSet/>
      <dgm:spPr/>
      <dgm:t>
        <a:bodyPr/>
        <a:lstStyle/>
        <a:p>
          <a:endParaRPr lang="ca-ES" sz="2400"/>
        </a:p>
      </dgm:t>
    </dgm:pt>
    <dgm:pt modelId="{AE0E6D83-3362-4ED2-8445-352269F46C3B}" type="sibTrans" cxnId="{1D8AAB5D-2B41-4435-A863-2EFFE43B3CE2}">
      <dgm:prSet/>
      <dgm:spPr/>
      <dgm:t>
        <a:bodyPr/>
        <a:lstStyle/>
        <a:p>
          <a:endParaRPr lang="ca-ES" sz="2400"/>
        </a:p>
      </dgm:t>
    </dgm:pt>
    <dgm:pt modelId="{1E68567D-084F-47C5-AECA-C0D4897EB493}">
      <dgm:prSet phldrT="[Texto]" custT="1"/>
      <dgm:spPr>
        <a:solidFill>
          <a:srgbClr val="00395D"/>
        </a:solidFill>
      </dgm:spPr>
      <dgm:t>
        <a:bodyPr/>
        <a:lstStyle/>
        <a:p>
          <a:r>
            <a:rPr lang="ca-ES" sz="3600" dirty="0"/>
            <a:t>Incloure els diferents agents implicats en dissenyar una política </a:t>
          </a:r>
        </a:p>
      </dgm:t>
    </dgm:pt>
    <dgm:pt modelId="{56E9CA01-2801-4361-9961-ED5AF5A19E1A}" type="parTrans" cxnId="{E95B9294-09AA-4761-90AB-B375D4BCF5EC}">
      <dgm:prSet/>
      <dgm:spPr/>
      <dgm:t>
        <a:bodyPr/>
        <a:lstStyle/>
        <a:p>
          <a:endParaRPr lang="ca-ES" sz="2400"/>
        </a:p>
      </dgm:t>
    </dgm:pt>
    <dgm:pt modelId="{9AE5BFD4-F3C7-4B87-B06F-96774E772218}" type="sibTrans" cxnId="{E95B9294-09AA-4761-90AB-B375D4BCF5EC}">
      <dgm:prSet/>
      <dgm:spPr/>
      <dgm:t>
        <a:bodyPr/>
        <a:lstStyle/>
        <a:p>
          <a:endParaRPr lang="ca-ES" sz="2400"/>
        </a:p>
      </dgm:t>
    </dgm:pt>
    <dgm:pt modelId="{22DB3E66-B731-43D1-BDD4-61B5461C9D3A}" type="pres">
      <dgm:prSet presAssocID="{0DCE475F-0A7F-4CD9-AA70-A825375E5214}" presName="linearFlow" presStyleCnt="0">
        <dgm:presLayoutVars>
          <dgm:dir/>
          <dgm:resizeHandles val="exact"/>
        </dgm:presLayoutVars>
      </dgm:prSet>
      <dgm:spPr/>
    </dgm:pt>
    <dgm:pt modelId="{DBCD8E8D-3C59-4F5D-BDAF-EC1594416831}" type="pres">
      <dgm:prSet presAssocID="{7020D0DA-5893-4879-8024-61CC9330E506}" presName="composite" presStyleCnt="0"/>
      <dgm:spPr/>
    </dgm:pt>
    <dgm:pt modelId="{CDD9F276-0C83-459A-B4B1-5325378DE959}" type="pres">
      <dgm:prSet presAssocID="{7020D0DA-5893-4879-8024-61CC9330E506}" presName="imgShp" presStyleLbl="fgImgPlace1" presStyleIdx="0" presStyleCnt="3" custLinFactNeighborX="-28241" custLinFactNeighborY="749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Reloj de arena"/>
        </a:ext>
      </dgm:extLst>
    </dgm:pt>
    <dgm:pt modelId="{9AA566A7-AC20-4845-9A3E-F6A59B658212}" type="pres">
      <dgm:prSet presAssocID="{7020D0DA-5893-4879-8024-61CC9330E506}" presName="txShp" presStyleLbl="node1" presStyleIdx="0" presStyleCnt="3" custScaleX="100579" custLinFactNeighborX="4474" custLinFactNeighborY="4143">
        <dgm:presLayoutVars>
          <dgm:bulletEnabled val="1"/>
        </dgm:presLayoutVars>
      </dgm:prSet>
      <dgm:spPr/>
    </dgm:pt>
    <dgm:pt modelId="{D39E1E6E-98A8-434A-82F0-187BA24116C6}" type="pres">
      <dgm:prSet presAssocID="{149F1D08-C815-4D08-8B05-99F4474668FD}" presName="spacing" presStyleCnt="0"/>
      <dgm:spPr/>
    </dgm:pt>
    <dgm:pt modelId="{FCD8E76A-883F-4371-8DD5-D3F06DA7712C}" type="pres">
      <dgm:prSet presAssocID="{634DBAD1-68A2-47D0-8663-47AD58747BB8}" presName="composite" presStyleCnt="0"/>
      <dgm:spPr/>
    </dgm:pt>
    <dgm:pt modelId="{77F8D3DD-92BC-4611-A2F2-3F8B50EF685D}" type="pres">
      <dgm:prSet presAssocID="{634DBAD1-68A2-47D0-8663-47AD58747BB8}" presName="imgShp" presStyleLbl="fgImgPlace1" presStyleIdx="1" presStyleCnt="3" custLinFactNeighborX="-31769" custLinFactNeighborY="414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reguntas"/>
        </a:ext>
      </dgm:extLst>
    </dgm:pt>
    <dgm:pt modelId="{52CDBAB9-B36F-40EC-B433-33451E96A0B2}" type="pres">
      <dgm:prSet presAssocID="{634DBAD1-68A2-47D0-8663-47AD58747BB8}" presName="txShp" presStyleLbl="node1" presStyleIdx="1" presStyleCnt="3" custScaleX="100579" custLinFactNeighborX="4474" custLinFactNeighborY="4143">
        <dgm:presLayoutVars>
          <dgm:bulletEnabled val="1"/>
        </dgm:presLayoutVars>
      </dgm:prSet>
      <dgm:spPr/>
    </dgm:pt>
    <dgm:pt modelId="{63375031-9975-4512-AD7A-C065993A4C80}" type="pres">
      <dgm:prSet presAssocID="{AE0E6D83-3362-4ED2-8445-352269F46C3B}" presName="spacing" presStyleCnt="0"/>
      <dgm:spPr/>
    </dgm:pt>
    <dgm:pt modelId="{F9A08835-4F10-4F67-B272-DBC8645B63BA}" type="pres">
      <dgm:prSet presAssocID="{1E68567D-084F-47C5-AECA-C0D4897EB493}" presName="composite" presStyleCnt="0"/>
      <dgm:spPr/>
    </dgm:pt>
    <dgm:pt modelId="{3C100529-269B-4659-AC6A-C7413F9ED13B}" type="pres">
      <dgm:prSet presAssocID="{1E68567D-084F-47C5-AECA-C0D4897EB493}" presName="imgShp" presStyleLbl="fgImgPlace1" presStyleIdx="2" presStyleCnt="3" custLinFactNeighborX="-23960" custLinFactNeighborY="734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Reunión"/>
        </a:ext>
      </dgm:extLst>
    </dgm:pt>
    <dgm:pt modelId="{166767D5-AAD3-445B-97D8-81420DAFCA37}" type="pres">
      <dgm:prSet presAssocID="{1E68567D-084F-47C5-AECA-C0D4897EB493}" presName="txShp" presStyleLbl="node1" presStyleIdx="2" presStyleCnt="3" custScaleX="100579" custLinFactNeighborX="4474" custLinFactNeighborY="4143">
        <dgm:presLayoutVars>
          <dgm:bulletEnabled val="1"/>
        </dgm:presLayoutVars>
      </dgm:prSet>
      <dgm:spPr/>
    </dgm:pt>
  </dgm:ptLst>
  <dgm:cxnLst>
    <dgm:cxn modelId="{2522D21F-533B-4B75-9464-50C9090AC4DE}" srcId="{0DCE475F-0A7F-4CD9-AA70-A825375E5214}" destId="{7020D0DA-5893-4879-8024-61CC9330E506}" srcOrd="0" destOrd="0" parTransId="{802EEA0E-BF7F-4EE2-959B-53ADFA8B18A1}" sibTransId="{149F1D08-C815-4D08-8B05-99F4474668FD}"/>
    <dgm:cxn modelId="{1D8AAB5D-2B41-4435-A863-2EFFE43B3CE2}" srcId="{0DCE475F-0A7F-4CD9-AA70-A825375E5214}" destId="{634DBAD1-68A2-47D0-8663-47AD58747BB8}" srcOrd="1" destOrd="0" parTransId="{F6855077-5A06-4A2A-A9B7-5F30D7AB89D7}" sibTransId="{AE0E6D83-3362-4ED2-8445-352269F46C3B}"/>
    <dgm:cxn modelId="{FB79F543-2AAF-41E1-A313-3FC340FDD881}" type="presOf" srcId="{1E68567D-084F-47C5-AECA-C0D4897EB493}" destId="{166767D5-AAD3-445B-97D8-81420DAFCA37}" srcOrd="0" destOrd="0" presId="urn:microsoft.com/office/officeart/2005/8/layout/vList3"/>
    <dgm:cxn modelId="{12897856-A432-4FE3-83AC-B2A309A6DCDD}" type="presOf" srcId="{0DCE475F-0A7F-4CD9-AA70-A825375E5214}" destId="{22DB3E66-B731-43D1-BDD4-61B5461C9D3A}" srcOrd="0" destOrd="0" presId="urn:microsoft.com/office/officeart/2005/8/layout/vList3"/>
    <dgm:cxn modelId="{E95B9294-09AA-4761-90AB-B375D4BCF5EC}" srcId="{0DCE475F-0A7F-4CD9-AA70-A825375E5214}" destId="{1E68567D-084F-47C5-AECA-C0D4897EB493}" srcOrd="2" destOrd="0" parTransId="{56E9CA01-2801-4361-9961-ED5AF5A19E1A}" sibTransId="{9AE5BFD4-F3C7-4B87-B06F-96774E772218}"/>
    <dgm:cxn modelId="{6D9AB8A0-15CA-4134-937A-E2C1D38D4886}" type="presOf" srcId="{7020D0DA-5893-4879-8024-61CC9330E506}" destId="{9AA566A7-AC20-4845-9A3E-F6A59B658212}" srcOrd="0" destOrd="0" presId="urn:microsoft.com/office/officeart/2005/8/layout/vList3"/>
    <dgm:cxn modelId="{CD51D5B5-73EC-4CBA-8709-E988512B44E5}" type="presOf" srcId="{634DBAD1-68A2-47D0-8663-47AD58747BB8}" destId="{52CDBAB9-B36F-40EC-B433-33451E96A0B2}" srcOrd="0" destOrd="0" presId="urn:microsoft.com/office/officeart/2005/8/layout/vList3"/>
    <dgm:cxn modelId="{408025F4-EB42-4EC5-8754-75A6A45B8ED1}" type="presParOf" srcId="{22DB3E66-B731-43D1-BDD4-61B5461C9D3A}" destId="{DBCD8E8D-3C59-4F5D-BDAF-EC1594416831}" srcOrd="0" destOrd="0" presId="urn:microsoft.com/office/officeart/2005/8/layout/vList3"/>
    <dgm:cxn modelId="{AA111600-7D2A-49D5-B593-667FB132BDE6}" type="presParOf" srcId="{DBCD8E8D-3C59-4F5D-BDAF-EC1594416831}" destId="{CDD9F276-0C83-459A-B4B1-5325378DE959}" srcOrd="0" destOrd="0" presId="urn:microsoft.com/office/officeart/2005/8/layout/vList3"/>
    <dgm:cxn modelId="{E7ACC31F-E312-40AD-B3EF-5E3A65B2700D}" type="presParOf" srcId="{DBCD8E8D-3C59-4F5D-BDAF-EC1594416831}" destId="{9AA566A7-AC20-4845-9A3E-F6A59B658212}" srcOrd="1" destOrd="0" presId="urn:microsoft.com/office/officeart/2005/8/layout/vList3"/>
    <dgm:cxn modelId="{676CE232-25F1-44C2-898A-F7027C03BD18}" type="presParOf" srcId="{22DB3E66-B731-43D1-BDD4-61B5461C9D3A}" destId="{D39E1E6E-98A8-434A-82F0-187BA24116C6}" srcOrd="1" destOrd="0" presId="urn:microsoft.com/office/officeart/2005/8/layout/vList3"/>
    <dgm:cxn modelId="{92F89BE5-F70D-4F60-BF11-A56B4D09C3FC}" type="presParOf" srcId="{22DB3E66-B731-43D1-BDD4-61B5461C9D3A}" destId="{FCD8E76A-883F-4371-8DD5-D3F06DA7712C}" srcOrd="2" destOrd="0" presId="urn:microsoft.com/office/officeart/2005/8/layout/vList3"/>
    <dgm:cxn modelId="{AE261C07-4AFD-4135-AA52-80E491E1678A}" type="presParOf" srcId="{FCD8E76A-883F-4371-8DD5-D3F06DA7712C}" destId="{77F8D3DD-92BC-4611-A2F2-3F8B50EF685D}" srcOrd="0" destOrd="0" presId="urn:microsoft.com/office/officeart/2005/8/layout/vList3"/>
    <dgm:cxn modelId="{EFCB5BE1-36D3-4EE5-92AF-72C4AC279102}" type="presParOf" srcId="{FCD8E76A-883F-4371-8DD5-D3F06DA7712C}" destId="{52CDBAB9-B36F-40EC-B433-33451E96A0B2}" srcOrd="1" destOrd="0" presId="urn:microsoft.com/office/officeart/2005/8/layout/vList3"/>
    <dgm:cxn modelId="{5CBFF1F9-22EE-48DA-8D21-DA10420A2359}" type="presParOf" srcId="{22DB3E66-B731-43D1-BDD4-61B5461C9D3A}" destId="{63375031-9975-4512-AD7A-C065993A4C80}" srcOrd="3" destOrd="0" presId="urn:microsoft.com/office/officeart/2005/8/layout/vList3"/>
    <dgm:cxn modelId="{AEE8C3C5-BA74-43F1-8455-EB5D0CA22DA7}" type="presParOf" srcId="{22DB3E66-B731-43D1-BDD4-61B5461C9D3A}" destId="{F9A08835-4F10-4F67-B272-DBC8645B63BA}" srcOrd="4" destOrd="0" presId="urn:microsoft.com/office/officeart/2005/8/layout/vList3"/>
    <dgm:cxn modelId="{43ACBD7D-361C-44B8-95AF-232783A0AD68}" type="presParOf" srcId="{F9A08835-4F10-4F67-B272-DBC8645B63BA}" destId="{3C100529-269B-4659-AC6A-C7413F9ED13B}" srcOrd="0" destOrd="0" presId="urn:microsoft.com/office/officeart/2005/8/layout/vList3"/>
    <dgm:cxn modelId="{D1EA852D-BC48-431D-AA4C-04FCC8E0FA41}" type="presParOf" srcId="{F9A08835-4F10-4F67-B272-DBC8645B63BA}" destId="{166767D5-AAD3-445B-97D8-81420DAFCA37}"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DCE475F-0A7F-4CD9-AA70-A825375E5214}"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ca-ES"/>
        </a:p>
      </dgm:t>
    </dgm:pt>
    <dgm:pt modelId="{7020D0DA-5893-4879-8024-61CC9330E506}">
      <dgm:prSet phldrT="[Texto]" custT="1"/>
      <dgm:spPr>
        <a:solidFill>
          <a:srgbClr val="00395D"/>
        </a:solidFill>
      </dgm:spPr>
      <dgm:t>
        <a:bodyPr/>
        <a:lstStyle/>
        <a:p>
          <a:r>
            <a:rPr lang="ca-ES" sz="3600" dirty="0"/>
            <a:t>Comptar amb suport extern especialitzat</a:t>
          </a:r>
        </a:p>
      </dgm:t>
    </dgm:pt>
    <dgm:pt modelId="{802EEA0E-BF7F-4EE2-959B-53ADFA8B18A1}" type="parTrans" cxnId="{2522D21F-533B-4B75-9464-50C9090AC4DE}">
      <dgm:prSet/>
      <dgm:spPr/>
      <dgm:t>
        <a:bodyPr/>
        <a:lstStyle/>
        <a:p>
          <a:endParaRPr lang="ca-ES" sz="2400"/>
        </a:p>
      </dgm:t>
    </dgm:pt>
    <dgm:pt modelId="{149F1D08-C815-4D08-8B05-99F4474668FD}" type="sibTrans" cxnId="{2522D21F-533B-4B75-9464-50C9090AC4DE}">
      <dgm:prSet/>
      <dgm:spPr/>
      <dgm:t>
        <a:bodyPr/>
        <a:lstStyle/>
        <a:p>
          <a:endParaRPr lang="ca-ES" sz="2400"/>
        </a:p>
      </dgm:t>
    </dgm:pt>
    <dgm:pt modelId="{634DBAD1-68A2-47D0-8663-47AD58747BB8}">
      <dgm:prSet phldrT="[Texto]" custT="1"/>
      <dgm:spPr>
        <a:solidFill>
          <a:srgbClr val="00395D"/>
        </a:solidFill>
      </dgm:spPr>
      <dgm:t>
        <a:bodyPr/>
        <a:lstStyle/>
        <a:p>
          <a:r>
            <a:rPr lang="ca-ES" sz="3600" dirty="0"/>
            <a:t>Valorar l’adaptació de l’evidència al propi context</a:t>
          </a:r>
        </a:p>
      </dgm:t>
    </dgm:pt>
    <dgm:pt modelId="{F6855077-5A06-4A2A-A9B7-5F30D7AB89D7}" type="parTrans" cxnId="{1D8AAB5D-2B41-4435-A863-2EFFE43B3CE2}">
      <dgm:prSet/>
      <dgm:spPr/>
      <dgm:t>
        <a:bodyPr/>
        <a:lstStyle/>
        <a:p>
          <a:endParaRPr lang="ca-ES" sz="2400"/>
        </a:p>
      </dgm:t>
    </dgm:pt>
    <dgm:pt modelId="{AE0E6D83-3362-4ED2-8445-352269F46C3B}" type="sibTrans" cxnId="{1D8AAB5D-2B41-4435-A863-2EFFE43B3CE2}">
      <dgm:prSet/>
      <dgm:spPr/>
      <dgm:t>
        <a:bodyPr/>
        <a:lstStyle/>
        <a:p>
          <a:endParaRPr lang="ca-ES" sz="2400"/>
        </a:p>
      </dgm:t>
    </dgm:pt>
    <dgm:pt modelId="{1E68567D-084F-47C5-AECA-C0D4897EB493}">
      <dgm:prSet phldrT="[Texto]" custT="1"/>
      <dgm:spPr>
        <a:solidFill>
          <a:srgbClr val="00395D"/>
        </a:solidFill>
      </dgm:spPr>
      <dgm:t>
        <a:bodyPr/>
        <a:lstStyle/>
        <a:p>
          <a:r>
            <a:rPr lang="ca-ES" sz="3600" dirty="0"/>
            <a:t>Contrastar si hi ha evidència disponible</a:t>
          </a:r>
        </a:p>
      </dgm:t>
    </dgm:pt>
    <dgm:pt modelId="{56E9CA01-2801-4361-9961-ED5AF5A19E1A}" type="parTrans" cxnId="{E95B9294-09AA-4761-90AB-B375D4BCF5EC}">
      <dgm:prSet/>
      <dgm:spPr/>
      <dgm:t>
        <a:bodyPr/>
        <a:lstStyle/>
        <a:p>
          <a:endParaRPr lang="ca-ES" sz="2400"/>
        </a:p>
      </dgm:t>
    </dgm:pt>
    <dgm:pt modelId="{9AE5BFD4-F3C7-4B87-B06F-96774E772218}" type="sibTrans" cxnId="{E95B9294-09AA-4761-90AB-B375D4BCF5EC}">
      <dgm:prSet/>
      <dgm:spPr/>
      <dgm:t>
        <a:bodyPr/>
        <a:lstStyle/>
        <a:p>
          <a:endParaRPr lang="ca-ES" sz="2400"/>
        </a:p>
      </dgm:t>
    </dgm:pt>
    <dgm:pt modelId="{22DB3E66-B731-43D1-BDD4-61B5461C9D3A}" type="pres">
      <dgm:prSet presAssocID="{0DCE475F-0A7F-4CD9-AA70-A825375E5214}" presName="linearFlow" presStyleCnt="0">
        <dgm:presLayoutVars>
          <dgm:dir/>
          <dgm:resizeHandles val="exact"/>
        </dgm:presLayoutVars>
      </dgm:prSet>
      <dgm:spPr/>
    </dgm:pt>
    <dgm:pt modelId="{DBCD8E8D-3C59-4F5D-BDAF-EC1594416831}" type="pres">
      <dgm:prSet presAssocID="{7020D0DA-5893-4879-8024-61CC9330E506}" presName="composite" presStyleCnt="0"/>
      <dgm:spPr/>
    </dgm:pt>
    <dgm:pt modelId="{CDD9F276-0C83-459A-B4B1-5325378DE959}" type="pres">
      <dgm:prSet presAssocID="{7020D0DA-5893-4879-8024-61CC9330E506}" presName="imgShp" presStyleLbl="fgImgPlace1" presStyleIdx="0" presStyleCnt="3" custLinFactNeighborX="-28049" custLinFactNeighborY="548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erebro en la cabeza"/>
        </a:ext>
      </dgm:extLst>
    </dgm:pt>
    <dgm:pt modelId="{9AA566A7-AC20-4845-9A3E-F6A59B658212}" type="pres">
      <dgm:prSet presAssocID="{7020D0DA-5893-4879-8024-61CC9330E506}" presName="txShp" presStyleLbl="node1" presStyleIdx="0" presStyleCnt="3" custLinFactNeighborX="2289" custLinFactNeighborY="5489">
        <dgm:presLayoutVars>
          <dgm:bulletEnabled val="1"/>
        </dgm:presLayoutVars>
      </dgm:prSet>
      <dgm:spPr/>
    </dgm:pt>
    <dgm:pt modelId="{D39E1E6E-98A8-434A-82F0-187BA24116C6}" type="pres">
      <dgm:prSet presAssocID="{149F1D08-C815-4D08-8B05-99F4474668FD}" presName="spacing" presStyleCnt="0"/>
      <dgm:spPr/>
    </dgm:pt>
    <dgm:pt modelId="{FCD8E76A-883F-4371-8DD5-D3F06DA7712C}" type="pres">
      <dgm:prSet presAssocID="{634DBAD1-68A2-47D0-8663-47AD58747BB8}" presName="composite" presStyleCnt="0"/>
      <dgm:spPr/>
    </dgm:pt>
    <dgm:pt modelId="{77F8D3DD-92BC-4611-A2F2-3F8B50EF685D}" type="pres">
      <dgm:prSet presAssocID="{634DBAD1-68A2-47D0-8663-47AD58747BB8}" presName="imgShp" presStyleLbl="fgImgPlace1" presStyleIdx="1" presStyleCnt="3" custLinFactNeighborX="-32315" custLinFactNeighborY="138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Descargar desde la nube"/>
        </a:ext>
      </dgm:extLst>
    </dgm:pt>
    <dgm:pt modelId="{52CDBAB9-B36F-40EC-B433-33451E96A0B2}" type="pres">
      <dgm:prSet presAssocID="{634DBAD1-68A2-47D0-8663-47AD58747BB8}" presName="txShp" presStyleLbl="node1" presStyleIdx="1" presStyleCnt="3" custLinFactNeighborX="2289" custLinFactNeighborY="5489">
        <dgm:presLayoutVars>
          <dgm:bulletEnabled val="1"/>
        </dgm:presLayoutVars>
      </dgm:prSet>
      <dgm:spPr/>
    </dgm:pt>
    <dgm:pt modelId="{63375031-9975-4512-AD7A-C065993A4C80}" type="pres">
      <dgm:prSet presAssocID="{AE0E6D83-3362-4ED2-8445-352269F46C3B}" presName="spacing" presStyleCnt="0"/>
      <dgm:spPr/>
    </dgm:pt>
    <dgm:pt modelId="{F9A08835-4F10-4F67-B272-DBC8645B63BA}" type="pres">
      <dgm:prSet presAssocID="{1E68567D-084F-47C5-AECA-C0D4897EB493}" presName="composite" presStyleCnt="0"/>
      <dgm:spPr/>
    </dgm:pt>
    <dgm:pt modelId="{3C100529-269B-4659-AC6A-C7413F9ED13B}" type="pres">
      <dgm:prSet presAssocID="{1E68567D-084F-47C5-AECA-C0D4897EB493}" presName="imgShp" presStyleLbl="fgImgPlace1" presStyleIdx="2" presStyleCnt="3" custLinFactNeighborX="-34068" custLinFactNeighborY="410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Manual de estrategia"/>
        </a:ext>
      </dgm:extLst>
    </dgm:pt>
    <dgm:pt modelId="{166767D5-AAD3-445B-97D8-81420DAFCA37}" type="pres">
      <dgm:prSet presAssocID="{1E68567D-084F-47C5-AECA-C0D4897EB493}" presName="txShp" presStyleLbl="node1" presStyleIdx="2" presStyleCnt="3" custLinFactNeighborX="2289" custLinFactNeighborY="5489">
        <dgm:presLayoutVars>
          <dgm:bulletEnabled val="1"/>
        </dgm:presLayoutVars>
      </dgm:prSet>
      <dgm:spPr/>
    </dgm:pt>
  </dgm:ptLst>
  <dgm:cxnLst>
    <dgm:cxn modelId="{2522D21F-533B-4B75-9464-50C9090AC4DE}" srcId="{0DCE475F-0A7F-4CD9-AA70-A825375E5214}" destId="{7020D0DA-5893-4879-8024-61CC9330E506}" srcOrd="0" destOrd="0" parTransId="{802EEA0E-BF7F-4EE2-959B-53ADFA8B18A1}" sibTransId="{149F1D08-C815-4D08-8B05-99F4474668FD}"/>
    <dgm:cxn modelId="{1D8AAB5D-2B41-4435-A863-2EFFE43B3CE2}" srcId="{0DCE475F-0A7F-4CD9-AA70-A825375E5214}" destId="{634DBAD1-68A2-47D0-8663-47AD58747BB8}" srcOrd="1" destOrd="0" parTransId="{F6855077-5A06-4A2A-A9B7-5F30D7AB89D7}" sibTransId="{AE0E6D83-3362-4ED2-8445-352269F46C3B}"/>
    <dgm:cxn modelId="{FB79F543-2AAF-41E1-A313-3FC340FDD881}" type="presOf" srcId="{1E68567D-084F-47C5-AECA-C0D4897EB493}" destId="{166767D5-AAD3-445B-97D8-81420DAFCA37}" srcOrd="0" destOrd="0" presId="urn:microsoft.com/office/officeart/2005/8/layout/vList3"/>
    <dgm:cxn modelId="{12897856-A432-4FE3-83AC-B2A309A6DCDD}" type="presOf" srcId="{0DCE475F-0A7F-4CD9-AA70-A825375E5214}" destId="{22DB3E66-B731-43D1-BDD4-61B5461C9D3A}" srcOrd="0" destOrd="0" presId="urn:microsoft.com/office/officeart/2005/8/layout/vList3"/>
    <dgm:cxn modelId="{E95B9294-09AA-4761-90AB-B375D4BCF5EC}" srcId="{0DCE475F-0A7F-4CD9-AA70-A825375E5214}" destId="{1E68567D-084F-47C5-AECA-C0D4897EB493}" srcOrd="2" destOrd="0" parTransId="{56E9CA01-2801-4361-9961-ED5AF5A19E1A}" sibTransId="{9AE5BFD4-F3C7-4B87-B06F-96774E772218}"/>
    <dgm:cxn modelId="{6D9AB8A0-15CA-4134-937A-E2C1D38D4886}" type="presOf" srcId="{7020D0DA-5893-4879-8024-61CC9330E506}" destId="{9AA566A7-AC20-4845-9A3E-F6A59B658212}" srcOrd="0" destOrd="0" presId="urn:microsoft.com/office/officeart/2005/8/layout/vList3"/>
    <dgm:cxn modelId="{CD51D5B5-73EC-4CBA-8709-E988512B44E5}" type="presOf" srcId="{634DBAD1-68A2-47D0-8663-47AD58747BB8}" destId="{52CDBAB9-B36F-40EC-B433-33451E96A0B2}" srcOrd="0" destOrd="0" presId="urn:microsoft.com/office/officeart/2005/8/layout/vList3"/>
    <dgm:cxn modelId="{408025F4-EB42-4EC5-8754-75A6A45B8ED1}" type="presParOf" srcId="{22DB3E66-B731-43D1-BDD4-61B5461C9D3A}" destId="{DBCD8E8D-3C59-4F5D-BDAF-EC1594416831}" srcOrd="0" destOrd="0" presId="urn:microsoft.com/office/officeart/2005/8/layout/vList3"/>
    <dgm:cxn modelId="{AA111600-7D2A-49D5-B593-667FB132BDE6}" type="presParOf" srcId="{DBCD8E8D-3C59-4F5D-BDAF-EC1594416831}" destId="{CDD9F276-0C83-459A-B4B1-5325378DE959}" srcOrd="0" destOrd="0" presId="urn:microsoft.com/office/officeart/2005/8/layout/vList3"/>
    <dgm:cxn modelId="{E7ACC31F-E312-40AD-B3EF-5E3A65B2700D}" type="presParOf" srcId="{DBCD8E8D-3C59-4F5D-BDAF-EC1594416831}" destId="{9AA566A7-AC20-4845-9A3E-F6A59B658212}" srcOrd="1" destOrd="0" presId="urn:microsoft.com/office/officeart/2005/8/layout/vList3"/>
    <dgm:cxn modelId="{676CE232-25F1-44C2-898A-F7027C03BD18}" type="presParOf" srcId="{22DB3E66-B731-43D1-BDD4-61B5461C9D3A}" destId="{D39E1E6E-98A8-434A-82F0-187BA24116C6}" srcOrd="1" destOrd="0" presId="urn:microsoft.com/office/officeart/2005/8/layout/vList3"/>
    <dgm:cxn modelId="{92F89BE5-F70D-4F60-BF11-A56B4D09C3FC}" type="presParOf" srcId="{22DB3E66-B731-43D1-BDD4-61B5461C9D3A}" destId="{FCD8E76A-883F-4371-8DD5-D3F06DA7712C}" srcOrd="2" destOrd="0" presId="urn:microsoft.com/office/officeart/2005/8/layout/vList3"/>
    <dgm:cxn modelId="{AE261C07-4AFD-4135-AA52-80E491E1678A}" type="presParOf" srcId="{FCD8E76A-883F-4371-8DD5-D3F06DA7712C}" destId="{77F8D3DD-92BC-4611-A2F2-3F8B50EF685D}" srcOrd="0" destOrd="0" presId="urn:microsoft.com/office/officeart/2005/8/layout/vList3"/>
    <dgm:cxn modelId="{EFCB5BE1-36D3-4EE5-92AF-72C4AC279102}" type="presParOf" srcId="{FCD8E76A-883F-4371-8DD5-D3F06DA7712C}" destId="{52CDBAB9-B36F-40EC-B433-33451E96A0B2}" srcOrd="1" destOrd="0" presId="urn:microsoft.com/office/officeart/2005/8/layout/vList3"/>
    <dgm:cxn modelId="{5CBFF1F9-22EE-48DA-8D21-DA10420A2359}" type="presParOf" srcId="{22DB3E66-B731-43D1-BDD4-61B5461C9D3A}" destId="{63375031-9975-4512-AD7A-C065993A4C80}" srcOrd="3" destOrd="0" presId="urn:microsoft.com/office/officeart/2005/8/layout/vList3"/>
    <dgm:cxn modelId="{AEE8C3C5-BA74-43F1-8455-EB5D0CA22DA7}" type="presParOf" srcId="{22DB3E66-B731-43D1-BDD4-61B5461C9D3A}" destId="{F9A08835-4F10-4F67-B272-DBC8645B63BA}" srcOrd="4" destOrd="0" presId="urn:microsoft.com/office/officeart/2005/8/layout/vList3"/>
    <dgm:cxn modelId="{43ACBD7D-361C-44B8-95AF-232783A0AD68}" type="presParOf" srcId="{F9A08835-4F10-4F67-B272-DBC8645B63BA}" destId="{3C100529-269B-4659-AC6A-C7413F9ED13B}" srcOrd="0" destOrd="0" presId="urn:microsoft.com/office/officeart/2005/8/layout/vList3"/>
    <dgm:cxn modelId="{D1EA852D-BC48-431D-AA4C-04FCC8E0FA41}" type="presParOf" srcId="{F9A08835-4F10-4F67-B272-DBC8645B63BA}" destId="{166767D5-AAD3-445B-97D8-81420DAFCA37}"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A4F55F-4088-4D2B-A33E-82122D0516B8}" type="doc">
      <dgm:prSet loTypeId="urn:microsoft.com/office/officeart/2005/8/layout/cycle4" loCatId="matrix" qsTypeId="urn:microsoft.com/office/officeart/2005/8/quickstyle/simple1" qsCatId="simple" csTypeId="urn:microsoft.com/office/officeart/2005/8/colors/accent1_2" csCatId="accent1" phldr="1"/>
      <dgm:spPr/>
      <dgm:t>
        <a:bodyPr/>
        <a:lstStyle/>
        <a:p>
          <a:endParaRPr lang="ca-ES"/>
        </a:p>
      </dgm:t>
    </dgm:pt>
    <dgm:pt modelId="{A1FE69FF-4F70-4A02-BE7C-D15A03128A55}">
      <dgm:prSet phldrT="[Texto]" custT="1"/>
      <dgm:spPr>
        <a:solidFill>
          <a:srgbClr val="00395D"/>
        </a:solidFill>
      </dgm:spPr>
      <dgm:t>
        <a:bodyPr/>
        <a:lstStyle/>
        <a:p>
          <a:endParaRPr lang="ca-ES" sz="1800" dirty="0"/>
        </a:p>
      </dgm:t>
    </dgm:pt>
    <dgm:pt modelId="{D7A34495-887C-44E6-AB55-48150CA5D583}" type="parTrans" cxnId="{36281486-BE84-46D5-8616-6B3E4A04DF2F}">
      <dgm:prSet/>
      <dgm:spPr/>
      <dgm:t>
        <a:bodyPr/>
        <a:lstStyle/>
        <a:p>
          <a:endParaRPr lang="ca-ES" sz="1800"/>
        </a:p>
      </dgm:t>
    </dgm:pt>
    <dgm:pt modelId="{A197F4A1-48B9-4C76-9D8A-BEFB25030B02}" type="sibTrans" cxnId="{36281486-BE84-46D5-8616-6B3E4A04DF2F}">
      <dgm:prSet/>
      <dgm:spPr/>
      <dgm:t>
        <a:bodyPr/>
        <a:lstStyle/>
        <a:p>
          <a:endParaRPr lang="ca-ES" sz="1800"/>
        </a:p>
      </dgm:t>
    </dgm:pt>
    <dgm:pt modelId="{5C1E921D-36EB-41F3-AC4A-75EF7A8AC7EA}">
      <dgm:prSet phldrT="[Texto]" custT="1"/>
      <dgm:spPr>
        <a:solidFill>
          <a:srgbClr val="00395D"/>
        </a:solidFill>
      </dgm:spPr>
      <dgm:t>
        <a:bodyPr/>
        <a:lstStyle/>
        <a:p>
          <a:endParaRPr lang="ca-ES" sz="1800" dirty="0"/>
        </a:p>
      </dgm:t>
    </dgm:pt>
    <dgm:pt modelId="{33B41C78-C7C9-4281-99D5-00E5138BD775}" type="parTrans" cxnId="{6D02EDB8-755B-4682-80ED-41A188B314B4}">
      <dgm:prSet/>
      <dgm:spPr/>
      <dgm:t>
        <a:bodyPr/>
        <a:lstStyle/>
        <a:p>
          <a:endParaRPr lang="ca-ES" sz="1800"/>
        </a:p>
      </dgm:t>
    </dgm:pt>
    <dgm:pt modelId="{3ED45749-9AB0-4193-A39E-E681680925E9}" type="sibTrans" cxnId="{6D02EDB8-755B-4682-80ED-41A188B314B4}">
      <dgm:prSet/>
      <dgm:spPr/>
      <dgm:t>
        <a:bodyPr/>
        <a:lstStyle/>
        <a:p>
          <a:endParaRPr lang="ca-ES" sz="1800"/>
        </a:p>
      </dgm:t>
    </dgm:pt>
    <dgm:pt modelId="{9016661B-D2DF-4C52-822C-75EC344F2ED7}">
      <dgm:prSet phldrT="[Texto]" custT="1"/>
      <dgm:spPr>
        <a:solidFill>
          <a:srgbClr val="00395D"/>
        </a:solidFill>
      </dgm:spPr>
      <dgm:t>
        <a:bodyPr/>
        <a:lstStyle/>
        <a:p>
          <a:endParaRPr lang="ca-ES" sz="1800" dirty="0"/>
        </a:p>
      </dgm:t>
    </dgm:pt>
    <dgm:pt modelId="{51B8463B-DB4C-4A37-B295-CE762B6DC074}" type="parTrans" cxnId="{FAFC43DE-C70B-4B92-9BE2-A0FE092FBE5D}">
      <dgm:prSet/>
      <dgm:spPr/>
      <dgm:t>
        <a:bodyPr/>
        <a:lstStyle/>
        <a:p>
          <a:endParaRPr lang="ca-ES" sz="1800"/>
        </a:p>
      </dgm:t>
    </dgm:pt>
    <dgm:pt modelId="{0A4EF32C-287A-4BD1-A7FD-3CFF97D90FE8}" type="sibTrans" cxnId="{FAFC43DE-C70B-4B92-9BE2-A0FE092FBE5D}">
      <dgm:prSet/>
      <dgm:spPr/>
      <dgm:t>
        <a:bodyPr/>
        <a:lstStyle/>
        <a:p>
          <a:endParaRPr lang="ca-ES" sz="1800"/>
        </a:p>
      </dgm:t>
    </dgm:pt>
    <dgm:pt modelId="{FADC9A6F-E568-4F5C-89C8-EA0AB9A11C9C}">
      <dgm:prSet phldrT="[Texto]" custT="1"/>
      <dgm:spPr>
        <a:solidFill>
          <a:srgbClr val="00395D"/>
        </a:solidFill>
      </dgm:spPr>
      <dgm:t>
        <a:bodyPr/>
        <a:lstStyle/>
        <a:p>
          <a:endParaRPr lang="ca-ES" sz="1800" dirty="0"/>
        </a:p>
      </dgm:t>
    </dgm:pt>
    <dgm:pt modelId="{1564A8D5-13CB-4515-A292-3852B26FEF3E}" type="parTrans" cxnId="{7257D04D-91EF-4565-AA5C-9E81D110BEEA}">
      <dgm:prSet/>
      <dgm:spPr/>
      <dgm:t>
        <a:bodyPr/>
        <a:lstStyle/>
        <a:p>
          <a:endParaRPr lang="ca-ES" sz="1800"/>
        </a:p>
      </dgm:t>
    </dgm:pt>
    <dgm:pt modelId="{E99E3494-757D-4743-B6B7-152709E2D94B}" type="sibTrans" cxnId="{7257D04D-91EF-4565-AA5C-9E81D110BEEA}">
      <dgm:prSet/>
      <dgm:spPr/>
      <dgm:t>
        <a:bodyPr/>
        <a:lstStyle/>
        <a:p>
          <a:endParaRPr lang="ca-ES" sz="1800"/>
        </a:p>
      </dgm:t>
    </dgm:pt>
    <dgm:pt modelId="{E19D6270-0735-473C-9F4C-182D9A90D8AB}" type="pres">
      <dgm:prSet presAssocID="{77A4F55F-4088-4D2B-A33E-82122D0516B8}" presName="cycleMatrixDiagram" presStyleCnt="0">
        <dgm:presLayoutVars>
          <dgm:chMax val="1"/>
          <dgm:dir/>
          <dgm:animLvl val="lvl"/>
          <dgm:resizeHandles val="exact"/>
        </dgm:presLayoutVars>
      </dgm:prSet>
      <dgm:spPr/>
    </dgm:pt>
    <dgm:pt modelId="{7B1AD014-69E1-490E-9CD2-CC1BFCDC2545}" type="pres">
      <dgm:prSet presAssocID="{77A4F55F-4088-4D2B-A33E-82122D0516B8}" presName="children" presStyleCnt="0"/>
      <dgm:spPr/>
    </dgm:pt>
    <dgm:pt modelId="{0A3319BA-5AB6-483E-97C1-CCDA8DE3B3E6}" type="pres">
      <dgm:prSet presAssocID="{77A4F55F-4088-4D2B-A33E-82122D0516B8}" presName="childPlaceholder" presStyleCnt="0"/>
      <dgm:spPr/>
    </dgm:pt>
    <dgm:pt modelId="{81F9D27F-96D1-4C68-B1A4-B03FCEC67D22}" type="pres">
      <dgm:prSet presAssocID="{77A4F55F-4088-4D2B-A33E-82122D0516B8}" presName="circle" presStyleCnt="0"/>
      <dgm:spPr/>
    </dgm:pt>
    <dgm:pt modelId="{4EB244CE-8FB4-4DC2-82BB-654B78043D36}" type="pres">
      <dgm:prSet presAssocID="{77A4F55F-4088-4D2B-A33E-82122D0516B8}" presName="quadrant1" presStyleLbl="node1" presStyleIdx="0" presStyleCnt="4">
        <dgm:presLayoutVars>
          <dgm:chMax val="1"/>
          <dgm:bulletEnabled val="1"/>
        </dgm:presLayoutVars>
      </dgm:prSet>
      <dgm:spPr/>
    </dgm:pt>
    <dgm:pt modelId="{B03A3FD8-7694-41B5-941C-7F203A91753D}" type="pres">
      <dgm:prSet presAssocID="{77A4F55F-4088-4D2B-A33E-82122D0516B8}" presName="quadrant2" presStyleLbl="node1" presStyleIdx="1" presStyleCnt="4">
        <dgm:presLayoutVars>
          <dgm:chMax val="1"/>
          <dgm:bulletEnabled val="1"/>
        </dgm:presLayoutVars>
      </dgm:prSet>
      <dgm:spPr/>
    </dgm:pt>
    <dgm:pt modelId="{658DBB17-B2E0-4CC8-8776-26C1940CA3FC}" type="pres">
      <dgm:prSet presAssocID="{77A4F55F-4088-4D2B-A33E-82122D0516B8}" presName="quadrant3" presStyleLbl="node1" presStyleIdx="2" presStyleCnt="4">
        <dgm:presLayoutVars>
          <dgm:chMax val="1"/>
          <dgm:bulletEnabled val="1"/>
        </dgm:presLayoutVars>
      </dgm:prSet>
      <dgm:spPr/>
    </dgm:pt>
    <dgm:pt modelId="{3611275D-D0BD-49F0-9041-E8995E5C2394}" type="pres">
      <dgm:prSet presAssocID="{77A4F55F-4088-4D2B-A33E-82122D0516B8}" presName="quadrant4" presStyleLbl="node1" presStyleIdx="3" presStyleCnt="4">
        <dgm:presLayoutVars>
          <dgm:chMax val="1"/>
          <dgm:bulletEnabled val="1"/>
        </dgm:presLayoutVars>
      </dgm:prSet>
      <dgm:spPr/>
    </dgm:pt>
    <dgm:pt modelId="{0E910A22-8072-4DCF-89EB-070B65D34434}" type="pres">
      <dgm:prSet presAssocID="{77A4F55F-4088-4D2B-A33E-82122D0516B8}" presName="quadrantPlaceholder" presStyleCnt="0"/>
      <dgm:spPr/>
    </dgm:pt>
    <dgm:pt modelId="{4EE2DD8C-0A17-4758-93E0-D5DF9D4F0A5B}" type="pres">
      <dgm:prSet presAssocID="{77A4F55F-4088-4D2B-A33E-82122D0516B8}" presName="center1" presStyleLbl="fgShp" presStyleIdx="0" presStyleCnt="2"/>
      <dgm:spPr/>
    </dgm:pt>
    <dgm:pt modelId="{93067A25-6E92-4666-AA8C-EACBAE8312C7}" type="pres">
      <dgm:prSet presAssocID="{77A4F55F-4088-4D2B-A33E-82122D0516B8}" presName="center2" presStyleLbl="fgShp" presStyleIdx="1" presStyleCnt="2"/>
      <dgm:spPr/>
    </dgm:pt>
  </dgm:ptLst>
  <dgm:cxnLst>
    <dgm:cxn modelId="{A5BF2B31-EE7C-4F96-88EC-8D3B7377C7B4}" type="presOf" srcId="{FADC9A6F-E568-4F5C-89C8-EA0AB9A11C9C}" destId="{3611275D-D0BD-49F0-9041-E8995E5C2394}" srcOrd="0" destOrd="0" presId="urn:microsoft.com/office/officeart/2005/8/layout/cycle4"/>
    <dgm:cxn modelId="{556B1966-1CD2-440B-967B-774A774BE1ED}" type="presOf" srcId="{A1FE69FF-4F70-4A02-BE7C-D15A03128A55}" destId="{4EB244CE-8FB4-4DC2-82BB-654B78043D36}" srcOrd="0" destOrd="0" presId="urn:microsoft.com/office/officeart/2005/8/layout/cycle4"/>
    <dgm:cxn modelId="{F560BA6D-B031-4866-9F50-40AD5B7BCAB6}" type="presOf" srcId="{5C1E921D-36EB-41F3-AC4A-75EF7A8AC7EA}" destId="{B03A3FD8-7694-41B5-941C-7F203A91753D}" srcOrd="0" destOrd="0" presId="urn:microsoft.com/office/officeart/2005/8/layout/cycle4"/>
    <dgm:cxn modelId="{7257D04D-91EF-4565-AA5C-9E81D110BEEA}" srcId="{77A4F55F-4088-4D2B-A33E-82122D0516B8}" destId="{FADC9A6F-E568-4F5C-89C8-EA0AB9A11C9C}" srcOrd="3" destOrd="0" parTransId="{1564A8D5-13CB-4515-A292-3852B26FEF3E}" sibTransId="{E99E3494-757D-4743-B6B7-152709E2D94B}"/>
    <dgm:cxn modelId="{36281486-BE84-46D5-8616-6B3E4A04DF2F}" srcId="{77A4F55F-4088-4D2B-A33E-82122D0516B8}" destId="{A1FE69FF-4F70-4A02-BE7C-D15A03128A55}" srcOrd="0" destOrd="0" parTransId="{D7A34495-887C-44E6-AB55-48150CA5D583}" sibTransId="{A197F4A1-48B9-4C76-9D8A-BEFB25030B02}"/>
    <dgm:cxn modelId="{CBDEEDB1-2C9D-4627-9D72-E936D576DD02}" type="presOf" srcId="{77A4F55F-4088-4D2B-A33E-82122D0516B8}" destId="{E19D6270-0735-473C-9F4C-182D9A90D8AB}" srcOrd="0" destOrd="0" presId="urn:microsoft.com/office/officeart/2005/8/layout/cycle4"/>
    <dgm:cxn modelId="{6D02EDB8-755B-4682-80ED-41A188B314B4}" srcId="{77A4F55F-4088-4D2B-A33E-82122D0516B8}" destId="{5C1E921D-36EB-41F3-AC4A-75EF7A8AC7EA}" srcOrd="1" destOrd="0" parTransId="{33B41C78-C7C9-4281-99D5-00E5138BD775}" sibTransId="{3ED45749-9AB0-4193-A39E-E681680925E9}"/>
    <dgm:cxn modelId="{369AD2BA-D8A2-4A78-8401-38655ABF7E15}" type="presOf" srcId="{9016661B-D2DF-4C52-822C-75EC344F2ED7}" destId="{658DBB17-B2E0-4CC8-8776-26C1940CA3FC}" srcOrd="0" destOrd="0" presId="urn:microsoft.com/office/officeart/2005/8/layout/cycle4"/>
    <dgm:cxn modelId="{FAFC43DE-C70B-4B92-9BE2-A0FE092FBE5D}" srcId="{77A4F55F-4088-4D2B-A33E-82122D0516B8}" destId="{9016661B-D2DF-4C52-822C-75EC344F2ED7}" srcOrd="2" destOrd="0" parTransId="{51B8463B-DB4C-4A37-B295-CE762B6DC074}" sibTransId="{0A4EF32C-287A-4BD1-A7FD-3CFF97D90FE8}"/>
    <dgm:cxn modelId="{7C654FE5-CBF1-4FBF-ACD7-FC390D8F0EEE}" type="presParOf" srcId="{E19D6270-0735-473C-9F4C-182D9A90D8AB}" destId="{7B1AD014-69E1-490E-9CD2-CC1BFCDC2545}" srcOrd="0" destOrd="0" presId="urn:microsoft.com/office/officeart/2005/8/layout/cycle4"/>
    <dgm:cxn modelId="{994A1E93-C160-4EE0-89B1-0448FF227FC9}" type="presParOf" srcId="{7B1AD014-69E1-490E-9CD2-CC1BFCDC2545}" destId="{0A3319BA-5AB6-483E-97C1-CCDA8DE3B3E6}" srcOrd="0" destOrd="0" presId="urn:microsoft.com/office/officeart/2005/8/layout/cycle4"/>
    <dgm:cxn modelId="{1A2ADF6B-8395-475D-8D4F-0A16A90A36CB}" type="presParOf" srcId="{E19D6270-0735-473C-9F4C-182D9A90D8AB}" destId="{81F9D27F-96D1-4C68-B1A4-B03FCEC67D22}" srcOrd="1" destOrd="0" presId="urn:microsoft.com/office/officeart/2005/8/layout/cycle4"/>
    <dgm:cxn modelId="{1FA9E92B-8973-45D4-B4DD-22ADA089AF54}" type="presParOf" srcId="{81F9D27F-96D1-4C68-B1A4-B03FCEC67D22}" destId="{4EB244CE-8FB4-4DC2-82BB-654B78043D36}" srcOrd="0" destOrd="0" presId="urn:microsoft.com/office/officeart/2005/8/layout/cycle4"/>
    <dgm:cxn modelId="{361A57FE-A0AF-4A64-9DD5-11AC942FE617}" type="presParOf" srcId="{81F9D27F-96D1-4C68-B1A4-B03FCEC67D22}" destId="{B03A3FD8-7694-41B5-941C-7F203A91753D}" srcOrd="1" destOrd="0" presId="urn:microsoft.com/office/officeart/2005/8/layout/cycle4"/>
    <dgm:cxn modelId="{6DB6EECC-C8F6-4472-8945-7D0FB3D3A821}" type="presParOf" srcId="{81F9D27F-96D1-4C68-B1A4-B03FCEC67D22}" destId="{658DBB17-B2E0-4CC8-8776-26C1940CA3FC}" srcOrd="2" destOrd="0" presId="urn:microsoft.com/office/officeart/2005/8/layout/cycle4"/>
    <dgm:cxn modelId="{4BF3E700-BFAD-496B-A6BF-813E26D60EBB}" type="presParOf" srcId="{81F9D27F-96D1-4C68-B1A4-B03FCEC67D22}" destId="{3611275D-D0BD-49F0-9041-E8995E5C2394}" srcOrd="3" destOrd="0" presId="urn:microsoft.com/office/officeart/2005/8/layout/cycle4"/>
    <dgm:cxn modelId="{EADF3299-C8AA-446D-8BA5-2F82A2347AC4}" type="presParOf" srcId="{81F9D27F-96D1-4C68-B1A4-B03FCEC67D22}" destId="{0E910A22-8072-4DCF-89EB-070B65D34434}" srcOrd="4" destOrd="0" presId="urn:microsoft.com/office/officeart/2005/8/layout/cycle4"/>
    <dgm:cxn modelId="{CC1E6201-11DB-42E5-9B67-A635DA9A9D08}" type="presParOf" srcId="{E19D6270-0735-473C-9F4C-182D9A90D8AB}" destId="{4EE2DD8C-0A17-4758-93E0-D5DF9D4F0A5B}" srcOrd="2" destOrd="0" presId="urn:microsoft.com/office/officeart/2005/8/layout/cycle4"/>
    <dgm:cxn modelId="{D80364FD-5F77-4EDC-8A9A-AAEBBF5395D6}" type="presParOf" srcId="{E19D6270-0735-473C-9F4C-182D9A90D8AB}" destId="{93067A25-6E92-4666-AA8C-EACBAE8312C7}"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A26956-39E5-40E0-AB0B-9B5698D32D97}"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ca-ES"/>
        </a:p>
      </dgm:t>
    </dgm:pt>
    <dgm:pt modelId="{4D2A4569-A130-458D-8DD1-2378E541E47D}">
      <dgm:prSet phldrT="[Texto]"/>
      <dgm:spPr>
        <a:solidFill>
          <a:srgbClr val="00395D"/>
        </a:solidFill>
        <a:ln>
          <a:solidFill>
            <a:srgbClr val="00395D"/>
          </a:solidFill>
        </a:ln>
      </dgm:spPr>
      <dgm:t>
        <a:bodyPr/>
        <a:lstStyle/>
        <a:p>
          <a:r>
            <a:rPr lang="ca-ES" dirty="0"/>
            <a:t>Definició del problema</a:t>
          </a:r>
        </a:p>
      </dgm:t>
    </dgm:pt>
    <dgm:pt modelId="{59E8AA17-9246-422E-910D-DB277F53426E}" type="parTrans" cxnId="{D16AA3C6-A717-405A-9545-560D012928FA}">
      <dgm:prSet/>
      <dgm:spPr/>
      <dgm:t>
        <a:bodyPr/>
        <a:lstStyle/>
        <a:p>
          <a:endParaRPr lang="ca-ES"/>
        </a:p>
      </dgm:t>
    </dgm:pt>
    <dgm:pt modelId="{09B65AD0-2BDD-479F-991C-9A6044211370}" type="sibTrans" cxnId="{D16AA3C6-A717-405A-9545-560D012928FA}">
      <dgm:prSet/>
      <dgm:spPr/>
      <dgm:t>
        <a:bodyPr/>
        <a:lstStyle/>
        <a:p>
          <a:endParaRPr lang="ca-ES"/>
        </a:p>
      </dgm:t>
    </dgm:pt>
    <dgm:pt modelId="{5A745B3C-D22F-433A-831F-F133DB7CDBC7}">
      <dgm:prSet phldrT="[Texto]"/>
      <dgm:spPr>
        <a:solidFill>
          <a:srgbClr val="00395D"/>
        </a:solidFill>
        <a:ln>
          <a:solidFill>
            <a:srgbClr val="00395D"/>
          </a:solidFill>
        </a:ln>
      </dgm:spPr>
      <dgm:t>
        <a:bodyPr/>
        <a:lstStyle/>
        <a:p>
          <a:r>
            <a:rPr lang="ca-ES" dirty="0"/>
            <a:t>Disseny d’actuacions</a:t>
          </a:r>
        </a:p>
      </dgm:t>
    </dgm:pt>
    <dgm:pt modelId="{7F85EC57-01C8-45F9-9C53-6AD33880AEDF}" type="parTrans" cxnId="{3C9A3B91-3044-4A85-B214-10C3C468C232}">
      <dgm:prSet/>
      <dgm:spPr/>
      <dgm:t>
        <a:bodyPr/>
        <a:lstStyle/>
        <a:p>
          <a:endParaRPr lang="ca-ES"/>
        </a:p>
      </dgm:t>
    </dgm:pt>
    <dgm:pt modelId="{BE8EE60E-138A-452C-A086-7BF276B14FD6}" type="sibTrans" cxnId="{3C9A3B91-3044-4A85-B214-10C3C468C232}">
      <dgm:prSet/>
      <dgm:spPr/>
      <dgm:t>
        <a:bodyPr/>
        <a:lstStyle/>
        <a:p>
          <a:endParaRPr lang="ca-ES"/>
        </a:p>
      </dgm:t>
    </dgm:pt>
    <dgm:pt modelId="{7D92D65D-05A4-4A41-ABF3-05CE08660C6A}">
      <dgm:prSet phldrT="[Texto]"/>
      <dgm:spPr>
        <a:solidFill>
          <a:srgbClr val="00395D"/>
        </a:solidFill>
        <a:ln>
          <a:solidFill>
            <a:srgbClr val="00395D"/>
          </a:solidFill>
        </a:ln>
      </dgm:spPr>
      <dgm:t>
        <a:bodyPr/>
        <a:lstStyle/>
        <a:p>
          <a:r>
            <a:rPr lang="ca-ES" dirty="0"/>
            <a:t>Implementació de la política</a:t>
          </a:r>
        </a:p>
      </dgm:t>
    </dgm:pt>
    <dgm:pt modelId="{12167892-EB26-4515-AC9D-DE7AEA1E28F2}" type="parTrans" cxnId="{B16895F6-FF92-4B46-8B1A-B57598A99345}">
      <dgm:prSet/>
      <dgm:spPr/>
      <dgm:t>
        <a:bodyPr/>
        <a:lstStyle/>
        <a:p>
          <a:endParaRPr lang="ca-ES"/>
        </a:p>
      </dgm:t>
    </dgm:pt>
    <dgm:pt modelId="{0933EBA3-FE92-4BC2-8614-24F26279FA7A}" type="sibTrans" cxnId="{B16895F6-FF92-4B46-8B1A-B57598A99345}">
      <dgm:prSet/>
      <dgm:spPr/>
      <dgm:t>
        <a:bodyPr/>
        <a:lstStyle/>
        <a:p>
          <a:endParaRPr lang="ca-ES"/>
        </a:p>
      </dgm:t>
    </dgm:pt>
    <dgm:pt modelId="{9D6B26AA-1C17-47C1-9FDC-D39A67F2CA37}" type="pres">
      <dgm:prSet presAssocID="{51A26956-39E5-40E0-AB0B-9B5698D32D97}" presName="Name0" presStyleCnt="0">
        <dgm:presLayoutVars>
          <dgm:dir/>
          <dgm:animLvl val="lvl"/>
          <dgm:resizeHandles val="exact"/>
        </dgm:presLayoutVars>
      </dgm:prSet>
      <dgm:spPr/>
    </dgm:pt>
    <dgm:pt modelId="{4B22EAAF-6B6C-4DE3-AA38-D19D8002A33A}" type="pres">
      <dgm:prSet presAssocID="{4D2A4569-A130-458D-8DD1-2378E541E47D}" presName="parTxOnly" presStyleLbl="node1" presStyleIdx="0" presStyleCnt="3">
        <dgm:presLayoutVars>
          <dgm:chMax val="0"/>
          <dgm:chPref val="0"/>
          <dgm:bulletEnabled val="1"/>
        </dgm:presLayoutVars>
      </dgm:prSet>
      <dgm:spPr/>
    </dgm:pt>
    <dgm:pt modelId="{8B15991C-090B-4C08-80D3-67B682C969EB}" type="pres">
      <dgm:prSet presAssocID="{09B65AD0-2BDD-479F-991C-9A6044211370}" presName="parTxOnlySpace" presStyleCnt="0"/>
      <dgm:spPr/>
    </dgm:pt>
    <dgm:pt modelId="{5EC11CB4-AA31-407C-88D8-3DFEF40F1A31}" type="pres">
      <dgm:prSet presAssocID="{5A745B3C-D22F-433A-831F-F133DB7CDBC7}" presName="parTxOnly" presStyleLbl="node1" presStyleIdx="1" presStyleCnt="3">
        <dgm:presLayoutVars>
          <dgm:chMax val="0"/>
          <dgm:chPref val="0"/>
          <dgm:bulletEnabled val="1"/>
        </dgm:presLayoutVars>
      </dgm:prSet>
      <dgm:spPr/>
    </dgm:pt>
    <dgm:pt modelId="{DF2BE9E1-5166-44DD-A847-138E17275935}" type="pres">
      <dgm:prSet presAssocID="{BE8EE60E-138A-452C-A086-7BF276B14FD6}" presName="parTxOnlySpace" presStyleCnt="0"/>
      <dgm:spPr/>
    </dgm:pt>
    <dgm:pt modelId="{F4F5C4CF-7408-4506-A6D1-81ED4560DF27}" type="pres">
      <dgm:prSet presAssocID="{7D92D65D-05A4-4A41-ABF3-05CE08660C6A}" presName="parTxOnly" presStyleLbl="node1" presStyleIdx="2" presStyleCnt="3">
        <dgm:presLayoutVars>
          <dgm:chMax val="0"/>
          <dgm:chPref val="0"/>
          <dgm:bulletEnabled val="1"/>
        </dgm:presLayoutVars>
      </dgm:prSet>
      <dgm:spPr/>
    </dgm:pt>
  </dgm:ptLst>
  <dgm:cxnLst>
    <dgm:cxn modelId="{09524710-7963-45DB-AB0F-35C243FBCCDC}" type="presOf" srcId="{4D2A4569-A130-458D-8DD1-2378E541E47D}" destId="{4B22EAAF-6B6C-4DE3-AA38-D19D8002A33A}" srcOrd="0" destOrd="0" presId="urn:microsoft.com/office/officeart/2005/8/layout/chevron1"/>
    <dgm:cxn modelId="{D082E92A-EE17-400E-BEA8-C8246945CA5B}" type="presOf" srcId="{7D92D65D-05A4-4A41-ABF3-05CE08660C6A}" destId="{F4F5C4CF-7408-4506-A6D1-81ED4560DF27}" srcOrd="0" destOrd="0" presId="urn:microsoft.com/office/officeart/2005/8/layout/chevron1"/>
    <dgm:cxn modelId="{48EC4076-3422-49F2-BE5A-6FCB74300E5B}" type="presOf" srcId="{51A26956-39E5-40E0-AB0B-9B5698D32D97}" destId="{9D6B26AA-1C17-47C1-9FDC-D39A67F2CA37}" srcOrd="0" destOrd="0" presId="urn:microsoft.com/office/officeart/2005/8/layout/chevron1"/>
    <dgm:cxn modelId="{1C16E278-C821-49DB-9C68-022DCFC59F75}" type="presOf" srcId="{5A745B3C-D22F-433A-831F-F133DB7CDBC7}" destId="{5EC11CB4-AA31-407C-88D8-3DFEF40F1A31}" srcOrd="0" destOrd="0" presId="urn:microsoft.com/office/officeart/2005/8/layout/chevron1"/>
    <dgm:cxn modelId="{3C9A3B91-3044-4A85-B214-10C3C468C232}" srcId="{51A26956-39E5-40E0-AB0B-9B5698D32D97}" destId="{5A745B3C-D22F-433A-831F-F133DB7CDBC7}" srcOrd="1" destOrd="0" parTransId="{7F85EC57-01C8-45F9-9C53-6AD33880AEDF}" sibTransId="{BE8EE60E-138A-452C-A086-7BF276B14FD6}"/>
    <dgm:cxn modelId="{D16AA3C6-A717-405A-9545-560D012928FA}" srcId="{51A26956-39E5-40E0-AB0B-9B5698D32D97}" destId="{4D2A4569-A130-458D-8DD1-2378E541E47D}" srcOrd="0" destOrd="0" parTransId="{59E8AA17-9246-422E-910D-DB277F53426E}" sibTransId="{09B65AD0-2BDD-479F-991C-9A6044211370}"/>
    <dgm:cxn modelId="{B16895F6-FF92-4B46-8B1A-B57598A99345}" srcId="{51A26956-39E5-40E0-AB0B-9B5698D32D97}" destId="{7D92D65D-05A4-4A41-ABF3-05CE08660C6A}" srcOrd="2" destOrd="0" parTransId="{12167892-EB26-4515-AC9D-DE7AEA1E28F2}" sibTransId="{0933EBA3-FE92-4BC2-8614-24F26279FA7A}"/>
    <dgm:cxn modelId="{CC6E4BD3-BACB-406F-9094-C6FB881FC9F1}" type="presParOf" srcId="{9D6B26AA-1C17-47C1-9FDC-D39A67F2CA37}" destId="{4B22EAAF-6B6C-4DE3-AA38-D19D8002A33A}" srcOrd="0" destOrd="0" presId="urn:microsoft.com/office/officeart/2005/8/layout/chevron1"/>
    <dgm:cxn modelId="{834A8121-AE62-485C-8967-C166B6599E3B}" type="presParOf" srcId="{9D6B26AA-1C17-47C1-9FDC-D39A67F2CA37}" destId="{8B15991C-090B-4C08-80D3-67B682C969EB}" srcOrd="1" destOrd="0" presId="urn:microsoft.com/office/officeart/2005/8/layout/chevron1"/>
    <dgm:cxn modelId="{A4F07907-E6D7-4F8E-A221-06922E7FDEE8}" type="presParOf" srcId="{9D6B26AA-1C17-47C1-9FDC-D39A67F2CA37}" destId="{5EC11CB4-AA31-407C-88D8-3DFEF40F1A31}" srcOrd="2" destOrd="0" presId="urn:microsoft.com/office/officeart/2005/8/layout/chevron1"/>
    <dgm:cxn modelId="{54846568-A704-4479-A0DC-53CD3FC08145}" type="presParOf" srcId="{9D6B26AA-1C17-47C1-9FDC-D39A67F2CA37}" destId="{DF2BE9E1-5166-44DD-A847-138E17275935}" srcOrd="3" destOrd="0" presId="urn:microsoft.com/office/officeart/2005/8/layout/chevron1"/>
    <dgm:cxn modelId="{89643801-10A0-4E21-9E60-50C27398B419}" type="presParOf" srcId="{9D6B26AA-1C17-47C1-9FDC-D39A67F2CA37}" destId="{F4F5C4CF-7408-4506-A6D1-81ED4560DF27}"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185948-D7C6-42E7-9A49-DF8D6C78340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ca-ES"/>
        </a:p>
      </dgm:t>
    </dgm:pt>
    <dgm:pt modelId="{2126D769-7669-4868-A640-608FA87A1685}">
      <dgm:prSet phldrT="[Texto]" custT="1"/>
      <dgm:spPr>
        <a:solidFill>
          <a:srgbClr val="00395D"/>
        </a:solidFill>
        <a:ln>
          <a:solidFill>
            <a:srgbClr val="00395D"/>
          </a:solidFill>
        </a:ln>
      </dgm:spPr>
      <dgm:t>
        <a:bodyPr/>
        <a:lstStyle/>
        <a:p>
          <a:r>
            <a:rPr lang="ca-ES" sz="3200" dirty="0"/>
            <a:t> 1</a:t>
          </a:r>
        </a:p>
      </dgm:t>
    </dgm:pt>
    <dgm:pt modelId="{00CF5903-46AA-42D0-8CDC-02D41C8CBE95}" type="parTrans" cxnId="{0550DC05-C869-4354-AC13-4B3BC5668B36}">
      <dgm:prSet/>
      <dgm:spPr/>
      <dgm:t>
        <a:bodyPr/>
        <a:lstStyle/>
        <a:p>
          <a:endParaRPr lang="ca-ES"/>
        </a:p>
      </dgm:t>
    </dgm:pt>
    <dgm:pt modelId="{D3BE7A23-CFD6-4F8F-949A-168D50D9BE4B}" type="sibTrans" cxnId="{0550DC05-C869-4354-AC13-4B3BC5668B36}">
      <dgm:prSet/>
      <dgm:spPr/>
      <dgm:t>
        <a:bodyPr/>
        <a:lstStyle/>
        <a:p>
          <a:endParaRPr lang="ca-ES"/>
        </a:p>
      </dgm:t>
    </dgm:pt>
    <dgm:pt modelId="{AEB7E1E5-3409-468F-98FB-460C8D50B583}">
      <dgm:prSet phldrT="[Texto]" custT="1"/>
      <dgm:spPr>
        <a:solidFill>
          <a:srgbClr val="00395D"/>
        </a:solidFill>
        <a:ln>
          <a:solidFill>
            <a:srgbClr val="00395D"/>
          </a:solidFill>
        </a:ln>
      </dgm:spPr>
      <dgm:t>
        <a:bodyPr/>
        <a:lstStyle/>
        <a:p>
          <a:r>
            <a:rPr lang="ca-ES" sz="2800" dirty="0"/>
            <a:t>2</a:t>
          </a:r>
        </a:p>
      </dgm:t>
    </dgm:pt>
    <dgm:pt modelId="{7F55C586-56B4-4333-8B59-5241C463A6F0}" type="parTrans" cxnId="{C0A7C704-0D2E-49F3-BF9C-861804D398A1}">
      <dgm:prSet/>
      <dgm:spPr/>
      <dgm:t>
        <a:bodyPr/>
        <a:lstStyle/>
        <a:p>
          <a:endParaRPr lang="ca-ES"/>
        </a:p>
      </dgm:t>
    </dgm:pt>
    <dgm:pt modelId="{67CA2DC8-7F61-4705-AD2C-A32C48147DDD}" type="sibTrans" cxnId="{C0A7C704-0D2E-49F3-BF9C-861804D398A1}">
      <dgm:prSet/>
      <dgm:spPr/>
      <dgm:t>
        <a:bodyPr/>
        <a:lstStyle/>
        <a:p>
          <a:endParaRPr lang="ca-ES"/>
        </a:p>
      </dgm:t>
    </dgm:pt>
    <dgm:pt modelId="{B284C249-3806-4E28-BE6D-F2A9626C4692}">
      <dgm:prSet phldrT="[Texto]"/>
      <dgm:spPr>
        <a:ln>
          <a:solidFill>
            <a:srgbClr val="00395D"/>
          </a:solidFill>
        </a:ln>
      </dgm:spPr>
      <dgm:t>
        <a:bodyPr/>
        <a:lstStyle/>
        <a:p>
          <a:pPr>
            <a:buNone/>
          </a:pPr>
          <a:r>
            <a:rPr lang="ca-ES" b="0" i="0" dirty="0"/>
            <a:t>Valorar el tipus de revisió d’evidència </a:t>
          </a:r>
          <a:endParaRPr lang="ca-ES" dirty="0"/>
        </a:p>
      </dgm:t>
    </dgm:pt>
    <dgm:pt modelId="{B0320EB1-E758-40F2-94E2-FB154F0A17E9}" type="parTrans" cxnId="{627002EE-5CDF-48AC-ABA0-238E89FD3D97}">
      <dgm:prSet/>
      <dgm:spPr/>
      <dgm:t>
        <a:bodyPr/>
        <a:lstStyle/>
        <a:p>
          <a:endParaRPr lang="ca-ES"/>
        </a:p>
      </dgm:t>
    </dgm:pt>
    <dgm:pt modelId="{89C18F04-7A1C-4DE0-B6B0-35FDF4C6ADAC}" type="sibTrans" cxnId="{627002EE-5CDF-48AC-ABA0-238E89FD3D97}">
      <dgm:prSet/>
      <dgm:spPr/>
      <dgm:t>
        <a:bodyPr/>
        <a:lstStyle/>
        <a:p>
          <a:endParaRPr lang="ca-ES"/>
        </a:p>
      </dgm:t>
    </dgm:pt>
    <dgm:pt modelId="{0763EE80-2316-4969-B66B-DA5ED408F826}">
      <dgm:prSet phldrT="[Texto]" custT="1"/>
      <dgm:spPr>
        <a:solidFill>
          <a:srgbClr val="00395D"/>
        </a:solidFill>
        <a:ln>
          <a:solidFill>
            <a:srgbClr val="00395D"/>
          </a:solidFill>
        </a:ln>
      </dgm:spPr>
      <dgm:t>
        <a:bodyPr/>
        <a:lstStyle/>
        <a:p>
          <a:r>
            <a:rPr lang="ca-ES" sz="2800" dirty="0"/>
            <a:t> 3</a:t>
          </a:r>
        </a:p>
      </dgm:t>
    </dgm:pt>
    <dgm:pt modelId="{F49FA8A0-FB35-44AF-ABA1-58E77D44C7E7}" type="parTrans" cxnId="{389FB72E-81DD-4014-9697-6F542B7E9EDA}">
      <dgm:prSet/>
      <dgm:spPr/>
      <dgm:t>
        <a:bodyPr/>
        <a:lstStyle/>
        <a:p>
          <a:endParaRPr lang="ca-ES"/>
        </a:p>
      </dgm:t>
    </dgm:pt>
    <dgm:pt modelId="{7F80A9E5-F259-4CE5-B16F-87B1BC2AA5B6}" type="sibTrans" cxnId="{389FB72E-81DD-4014-9697-6F542B7E9EDA}">
      <dgm:prSet/>
      <dgm:spPr/>
      <dgm:t>
        <a:bodyPr/>
        <a:lstStyle/>
        <a:p>
          <a:endParaRPr lang="ca-ES"/>
        </a:p>
      </dgm:t>
    </dgm:pt>
    <dgm:pt modelId="{3E3A0BBF-8D56-4F98-82A5-A6D72DE5F060}">
      <dgm:prSet phldrT="[Texto]"/>
      <dgm:spPr>
        <a:ln>
          <a:solidFill>
            <a:srgbClr val="00395D"/>
          </a:solidFill>
        </a:ln>
      </dgm:spPr>
      <dgm:t>
        <a:bodyPr/>
        <a:lstStyle/>
        <a:p>
          <a:pPr>
            <a:buNone/>
          </a:pPr>
          <a:r>
            <a:rPr lang="ca-ES" b="0" i="0" dirty="0"/>
            <a:t>Cercar les evidències</a:t>
          </a:r>
          <a:endParaRPr lang="ca-ES" b="0" dirty="0"/>
        </a:p>
      </dgm:t>
    </dgm:pt>
    <dgm:pt modelId="{BF9121E6-37D4-48EB-9282-0A0E5D3204AD}" type="parTrans" cxnId="{AFF0DC05-10C5-4808-926A-B265B9FEFFEC}">
      <dgm:prSet/>
      <dgm:spPr/>
      <dgm:t>
        <a:bodyPr/>
        <a:lstStyle/>
        <a:p>
          <a:endParaRPr lang="ca-ES"/>
        </a:p>
      </dgm:t>
    </dgm:pt>
    <dgm:pt modelId="{47E7C681-48BA-4193-BF62-656232D75612}" type="sibTrans" cxnId="{AFF0DC05-10C5-4808-926A-B265B9FEFFEC}">
      <dgm:prSet/>
      <dgm:spPr/>
      <dgm:t>
        <a:bodyPr/>
        <a:lstStyle/>
        <a:p>
          <a:endParaRPr lang="ca-ES"/>
        </a:p>
      </dgm:t>
    </dgm:pt>
    <dgm:pt modelId="{465EBA65-F3E4-49F3-9901-46CEAE3CE0B0}">
      <dgm:prSet phldrT="[Texto]"/>
      <dgm:spPr>
        <a:ln>
          <a:solidFill>
            <a:srgbClr val="00395D"/>
          </a:solidFill>
        </a:ln>
      </dgm:spPr>
      <dgm:t>
        <a:bodyPr/>
        <a:lstStyle/>
        <a:p>
          <a:pPr>
            <a:buNone/>
          </a:pPr>
          <a:r>
            <a:rPr lang="ca-ES" dirty="0"/>
            <a:t>Escollir una pregunta </a:t>
          </a:r>
        </a:p>
      </dgm:t>
    </dgm:pt>
    <dgm:pt modelId="{A6D109F1-9593-4F66-A68C-BDE6B1167BBE}" type="sibTrans" cxnId="{36583DA5-5F4D-44EF-8369-ED3A5AEA6252}">
      <dgm:prSet/>
      <dgm:spPr/>
      <dgm:t>
        <a:bodyPr/>
        <a:lstStyle/>
        <a:p>
          <a:endParaRPr lang="ca-ES"/>
        </a:p>
      </dgm:t>
    </dgm:pt>
    <dgm:pt modelId="{E1DB61BA-6D61-4518-9A37-A7E2AD3547BB}" type="parTrans" cxnId="{36583DA5-5F4D-44EF-8369-ED3A5AEA6252}">
      <dgm:prSet/>
      <dgm:spPr/>
      <dgm:t>
        <a:bodyPr/>
        <a:lstStyle/>
        <a:p>
          <a:endParaRPr lang="ca-ES"/>
        </a:p>
      </dgm:t>
    </dgm:pt>
    <dgm:pt modelId="{A063A944-FD08-4BF5-8D5A-BF8FD09CB4C7}">
      <dgm:prSet phldrT="[Texto]"/>
      <dgm:spPr>
        <a:ln>
          <a:solidFill>
            <a:srgbClr val="00395D"/>
          </a:solidFill>
        </a:ln>
      </dgm:spPr>
      <dgm:t>
        <a:bodyPr/>
        <a:lstStyle/>
        <a:p>
          <a:pPr>
            <a:buNone/>
          </a:pPr>
          <a:r>
            <a:rPr lang="ca-ES" dirty="0"/>
            <a:t>Ús dels resultats de la revisió</a:t>
          </a:r>
        </a:p>
      </dgm:t>
    </dgm:pt>
    <dgm:pt modelId="{A8A0E522-32A7-40EC-9A84-E637EED0ECD7}" type="parTrans" cxnId="{437B21C3-7F9C-4D8F-A528-D6EF6409B2E6}">
      <dgm:prSet/>
      <dgm:spPr/>
      <dgm:t>
        <a:bodyPr/>
        <a:lstStyle/>
        <a:p>
          <a:endParaRPr lang="ca-ES"/>
        </a:p>
      </dgm:t>
    </dgm:pt>
    <dgm:pt modelId="{BDFED588-042E-451A-8CBB-130425874E9A}" type="sibTrans" cxnId="{437B21C3-7F9C-4D8F-A528-D6EF6409B2E6}">
      <dgm:prSet/>
      <dgm:spPr/>
      <dgm:t>
        <a:bodyPr/>
        <a:lstStyle/>
        <a:p>
          <a:endParaRPr lang="ca-ES"/>
        </a:p>
      </dgm:t>
    </dgm:pt>
    <dgm:pt modelId="{1B4C99EB-4992-4101-A97D-B6F1C55C7C56}">
      <dgm:prSet phldrT="[Texto]" custT="1"/>
      <dgm:spPr>
        <a:solidFill>
          <a:srgbClr val="00395D"/>
        </a:solidFill>
        <a:ln>
          <a:solidFill>
            <a:srgbClr val="00395D"/>
          </a:solidFill>
        </a:ln>
      </dgm:spPr>
      <dgm:t>
        <a:bodyPr/>
        <a:lstStyle/>
        <a:p>
          <a:r>
            <a:rPr lang="ca-ES" sz="3200" dirty="0"/>
            <a:t>4</a:t>
          </a:r>
        </a:p>
      </dgm:t>
    </dgm:pt>
    <dgm:pt modelId="{11D474FF-DB0E-494E-AD6A-E974A69D2F1C}" type="parTrans" cxnId="{95BA3DCB-C6E9-476B-A777-4E2C43ED00C2}">
      <dgm:prSet/>
      <dgm:spPr/>
      <dgm:t>
        <a:bodyPr/>
        <a:lstStyle/>
        <a:p>
          <a:endParaRPr lang="ca-ES"/>
        </a:p>
      </dgm:t>
    </dgm:pt>
    <dgm:pt modelId="{8EC6F7D6-9EEF-4E45-A81C-A3CCFA22C85F}" type="sibTrans" cxnId="{95BA3DCB-C6E9-476B-A777-4E2C43ED00C2}">
      <dgm:prSet/>
      <dgm:spPr/>
      <dgm:t>
        <a:bodyPr/>
        <a:lstStyle/>
        <a:p>
          <a:endParaRPr lang="ca-ES"/>
        </a:p>
      </dgm:t>
    </dgm:pt>
    <dgm:pt modelId="{6118E083-C92D-4873-ABB2-37BF33055ADD}" type="pres">
      <dgm:prSet presAssocID="{D9185948-D7C6-42E7-9A49-DF8D6C78340F}" presName="linearFlow" presStyleCnt="0">
        <dgm:presLayoutVars>
          <dgm:dir/>
          <dgm:animLvl val="lvl"/>
          <dgm:resizeHandles val="exact"/>
        </dgm:presLayoutVars>
      </dgm:prSet>
      <dgm:spPr/>
    </dgm:pt>
    <dgm:pt modelId="{B6D4F36F-F8B2-44AC-AD5E-9DF9D1095582}" type="pres">
      <dgm:prSet presAssocID="{2126D769-7669-4868-A640-608FA87A1685}" presName="composite" presStyleCnt="0"/>
      <dgm:spPr/>
    </dgm:pt>
    <dgm:pt modelId="{CE0AAAA3-6488-477E-88A3-96948D531832}" type="pres">
      <dgm:prSet presAssocID="{2126D769-7669-4868-A640-608FA87A1685}" presName="parentText" presStyleLbl="alignNode1" presStyleIdx="0" presStyleCnt="4">
        <dgm:presLayoutVars>
          <dgm:chMax val="1"/>
          <dgm:bulletEnabled val="1"/>
        </dgm:presLayoutVars>
      </dgm:prSet>
      <dgm:spPr/>
    </dgm:pt>
    <dgm:pt modelId="{F61058CD-8C03-4101-BA24-770192A8081D}" type="pres">
      <dgm:prSet presAssocID="{2126D769-7669-4868-A640-608FA87A1685}" presName="descendantText" presStyleLbl="alignAcc1" presStyleIdx="0" presStyleCnt="4">
        <dgm:presLayoutVars>
          <dgm:bulletEnabled val="1"/>
        </dgm:presLayoutVars>
      </dgm:prSet>
      <dgm:spPr/>
    </dgm:pt>
    <dgm:pt modelId="{E637D3E2-7E3E-42D7-873C-4E355C39AB22}" type="pres">
      <dgm:prSet presAssocID="{D3BE7A23-CFD6-4F8F-949A-168D50D9BE4B}" presName="sp" presStyleCnt="0"/>
      <dgm:spPr/>
    </dgm:pt>
    <dgm:pt modelId="{AACBABDE-8B0F-4D4A-9ADB-DB2A6DC92F3D}" type="pres">
      <dgm:prSet presAssocID="{AEB7E1E5-3409-468F-98FB-460C8D50B583}" presName="composite" presStyleCnt="0"/>
      <dgm:spPr/>
    </dgm:pt>
    <dgm:pt modelId="{683057C8-261D-47C2-B723-148314CA883B}" type="pres">
      <dgm:prSet presAssocID="{AEB7E1E5-3409-468F-98FB-460C8D50B583}" presName="parentText" presStyleLbl="alignNode1" presStyleIdx="1" presStyleCnt="4" custLinFactNeighborY="1776">
        <dgm:presLayoutVars>
          <dgm:chMax val="1"/>
          <dgm:bulletEnabled val="1"/>
        </dgm:presLayoutVars>
      </dgm:prSet>
      <dgm:spPr/>
    </dgm:pt>
    <dgm:pt modelId="{79F38972-2323-4C4C-A6E8-99F86D4118F1}" type="pres">
      <dgm:prSet presAssocID="{AEB7E1E5-3409-468F-98FB-460C8D50B583}" presName="descendantText" presStyleLbl="alignAcc1" presStyleIdx="1" presStyleCnt="4">
        <dgm:presLayoutVars>
          <dgm:bulletEnabled val="1"/>
        </dgm:presLayoutVars>
      </dgm:prSet>
      <dgm:spPr/>
    </dgm:pt>
    <dgm:pt modelId="{B5EC17A4-2A69-4915-97CB-B60B1F03272D}" type="pres">
      <dgm:prSet presAssocID="{67CA2DC8-7F61-4705-AD2C-A32C48147DDD}" presName="sp" presStyleCnt="0"/>
      <dgm:spPr/>
    </dgm:pt>
    <dgm:pt modelId="{B8E2FA54-694E-44BC-B732-5AEF9930D452}" type="pres">
      <dgm:prSet presAssocID="{0763EE80-2316-4969-B66B-DA5ED408F826}" presName="composite" presStyleCnt="0"/>
      <dgm:spPr/>
    </dgm:pt>
    <dgm:pt modelId="{878BF128-003E-4959-95ED-3601519BFC6D}" type="pres">
      <dgm:prSet presAssocID="{0763EE80-2316-4969-B66B-DA5ED408F826}" presName="parentText" presStyleLbl="alignNode1" presStyleIdx="2" presStyleCnt="4">
        <dgm:presLayoutVars>
          <dgm:chMax val="1"/>
          <dgm:bulletEnabled val="1"/>
        </dgm:presLayoutVars>
      </dgm:prSet>
      <dgm:spPr/>
    </dgm:pt>
    <dgm:pt modelId="{CCFE5204-82B0-42FB-A5DA-101BB3AD2BA9}" type="pres">
      <dgm:prSet presAssocID="{0763EE80-2316-4969-B66B-DA5ED408F826}" presName="descendantText" presStyleLbl="alignAcc1" presStyleIdx="2" presStyleCnt="4">
        <dgm:presLayoutVars>
          <dgm:bulletEnabled val="1"/>
        </dgm:presLayoutVars>
      </dgm:prSet>
      <dgm:spPr/>
    </dgm:pt>
    <dgm:pt modelId="{DB956B2E-B56E-4186-879A-3A9FFF31A226}" type="pres">
      <dgm:prSet presAssocID="{7F80A9E5-F259-4CE5-B16F-87B1BC2AA5B6}" presName="sp" presStyleCnt="0"/>
      <dgm:spPr/>
    </dgm:pt>
    <dgm:pt modelId="{066E8EA1-C137-4DF1-8A59-8C53BD0568A3}" type="pres">
      <dgm:prSet presAssocID="{1B4C99EB-4992-4101-A97D-B6F1C55C7C56}" presName="composite" presStyleCnt="0"/>
      <dgm:spPr/>
    </dgm:pt>
    <dgm:pt modelId="{8EDBADEF-4AE1-4000-B110-D99D1CCAE2AE}" type="pres">
      <dgm:prSet presAssocID="{1B4C99EB-4992-4101-A97D-B6F1C55C7C56}" presName="parentText" presStyleLbl="alignNode1" presStyleIdx="3" presStyleCnt="4">
        <dgm:presLayoutVars>
          <dgm:chMax val="1"/>
          <dgm:bulletEnabled val="1"/>
        </dgm:presLayoutVars>
      </dgm:prSet>
      <dgm:spPr/>
    </dgm:pt>
    <dgm:pt modelId="{08AAA4B5-256B-4467-B000-9A1E108FD9D8}" type="pres">
      <dgm:prSet presAssocID="{1B4C99EB-4992-4101-A97D-B6F1C55C7C56}" presName="descendantText" presStyleLbl="alignAcc1" presStyleIdx="3" presStyleCnt="4">
        <dgm:presLayoutVars>
          <dgm:bulletEnabled val="1"/>
        </dgm:presLayoutVars>
      </dgm:prSet>
      <dgm:spPr/>
    </dgm:pt>
  </dgm:ptLst>
  <dgm:cxnLst>
    <dgm:cxn modelId="{C0A7C704-0D2E-49F3-BF9C-861804D398A1}" srcId="{D9185948-D7C6-42E7-9A49-DF8D6C78340F}" destId="{AEB7E1E5-3409-468F-98FB-460C8D50B583}" srcOrd="1" destOrd="0" parTransId="{7F55C586-56B4-4333-8B59-5241C463A6F0}" sibTransId="{67CA2DC8-7F61-4705-AD2C-A32C48147DDD}"/>
    <dgm:cxn modelId="{0550DC05-C869-4354-AC13-4B3BC5668B36}" srcId="{D9185948-D7C6-42E7-9A49-DF8D6C78340F}" destId="{2126D769-7669-4868-A640-608FA87A1685}" srcOrd="0" destOrd="0" parTransId="{00CF5903-46AA-42D0-8CDC-02D41C8CBE95}" sibTransId="{D3BE7A23-CFD6-4F8F-949A-168D50D9BE4B}"/>
    <dgm:cxn modelId="{AFF0DC05-10C5-4808-926A-B265B9FEFFEC}" srcId="{0763EE80-2316-4969-B66B-DA5ED408F826}" destId="{3E3A0BBF-8D56-4F98-82A5-A6D72DE5F060}" srcOrd="0" destOrd="0" parTransId="{BF9121E6-37D4-48EB-9282-0A0E5D3204AD}" sibTransId="{47E7C681-48BA-4193-BF62-656232D75612}"/>
    <dgm:cxn modelId="{389FB72E-81DD-4014-9697-6F542B7E9EDA}" srcId="{D9185948-D7C6-42E7-9A49-DF8D6C78340F}" destId="{0763EE80-2316-4969-B66B-DA5ED408F826}" srcOrd="2" destOrd="0" parTransId="{F49FA8A0-FB35-44AF-ABA1-58E77D44C7E7}" sibTransId="{7F80A9E5-F259-4CE5-B16F-87B1BC2AA5B6}"/>
    <dgm:cxn modelId="{ACE8DC34-5E67-40C6-A95B-2E9BA839F9A0}" type="presOf" srcId="{0763EE80-2316-4969-B66B-DA5ED408F826}" destId="{878BF128-003E-4959-95ED-3601519BFC6D}" srcOrd="0" destOrd="0" presId="urn:microsoft.com/office/officeart/2005/8/layout/chevron2"/>
    <dgm:cxn modelId="{30C04B77-46F5-43BD-B4F7-B1A4FE3F05D7}" type="presOf" srcId="{A063A944-FD08-4BF5-8D5A-BF8FD09CB4C7}" destId="{08AAA4B5-256B-4467-B000-9A1E108FD9D8}" srcOrd="0" destOrd="0" presId="urn:microsoft.com/office/officeart/2005/8/layout/chevron2"/>
    <dgm:cxn modelId="{7BB21079-155C-495D-AFE3-57519F1A8DFB}" type="presOf" srcId="{D9185948-D7C6-42E7-9A49-DF8D6C78340F}" destId="{6118E083-C92D-4873-ABB2-37BF33055ADD}" srcOrd="0" destOrd="0" presId="urn:microsoft.com/office/officeart/2005/8/layout/chevron2"/>
    <dgm:cxn modelId="{99985286-89F9-4857-8D24-A5A1B43393E8}" type="presOf" srcId="{3E3A0BBF-8D56-4F98-82A5-A6D72DE5F060}" destId="{CCFE5204-82B0-42FB-A5DA-101BB3AD2BA9}" srcOrd="0" destOrd="0" presId="urn:microsoft.com/office/officeart/2005/8/layout/chevron2"/>
    <dgm:cxn modelId="{36583DA5-5F4D-44EF-8369-ED3A5AEA6252}" srcId="{2126D769-7669-4868-A640-608FA87A1685}" destId="{465EBA65-F3E4-49F3-9901-46CEAE3CE0B0}" srcOrd="0" destOrd="0" parTransId="{E1DB61BA-6D61-4518-9A37-A7E2AD3547BB}" sibTransId="{A6D109F1-9593-4F66-A68C-BDE6B1167BBE}"/>
    <dgm:cxn modelId="{07571BA6-B977-45DB-8828-7EC37F952E58}" type="presOf" srcId="{B284C249-3806-4E28-BE6D-F2A9626C4692}" destId="{79F38972-2323-4C4C-A6E8-99F86D4118F1}" srcOrd="0" destOrd="0" presId="urn:microsoft.com/office/officeart/2005/8/layout/chevron2"/>
    <dgm:cxn modelId="{AE173DA9-03C2-4B83-A50E-8750B92DD02B}" type="presOf" srcId="{AEB7E1E5-3409-468F-98FB-460C8D50B583}" destId="{683057C8-261D-47C2-B723-148314CA883B}" srcOrd="0" destOrd="0" presId="urn:microsoft.com/office/officeart/2005/8/layout/chevron2"/>
    <dgm:cxn modelId="{437B21C3-7F9C-4D8F-A528-D6EF6409B2E6}" srcId="{1B4C99EB-4992-4101-A97D-B6F1C55C7C56}" destId="{A063A944-FD08-4BF5-8D5A-BF8FD09CB4C7}" srcOrd="0" destOrd="0" parTransId="{A8A0E522-32A7-40EC-9A84-E637EED0ECD7}" sibTransId="{BDFED588-042E-451A-8CBB-130425874E9A}"/>
    <dgm:cxn modelId="{95BA3DCB-C6E9-476B-A777-4E2C43ED00C2}" srcId="{D9185948-D7C6-42E7-9A49-DF8D6C78340F}" destId="{1B4C99EB-4992-4101-A97D-B6F1C55C7C56}" srcOrd="3" destOrd="0" parTransId="{11D474FF-DB0E-494E-AD6A-E974A69D2F1C}" sibTransId="{8EC6F7D6-9EEF-4E45-A81C-A3CCFA22C85F}"/>
    <dgm:cxn modelId="{639932D1-F6C2-4498-81D4-E0418547180F}" type="presOf" srcId="{2126D769-7669-4868-A640-608FA87A1685}" destId="{CE0AAAA3-6488-477E-88A3-96948D531832}" srcOrd="0" destOrd="0" presId="urn:microsoft.com/office/officeart/2005/8/layout/chevron2"/>
    <dgm:cxn modelId="{710C40DF-43CE-4BF3-97A3-99A827303F10}" type="presOf" srcId="{1B4C99EB-4992-4101-A97D-B6F1C55C7C56}" destId="{8EDBADEF-4AE1-4000-B110-D99D1CCAE2AE}" srcOrd="0" destOrd="0" presId="urn:microsoft.com/office/officeart/2005/8/layout/chevron2"/>
    <dgm:cxn modelId="{80C781DF-6DF7-45FF-9A83-FE762D88CAEB}" type="presOf" srcId="{465EBA65-F3E4-49F3-9901-46CEAE3CE0B0}" destId="{F61058CD-8C03-4101-BA24-770192A8081D}" srcOrd="0" destOrd="0" presId="urn:microsoft.com/office/officeart/2005/8/layout/chevron2"/>
    <dgm:cxn modelId="{627002EE-5CDF-48AC-ABA0-238E89FD3D97}" srcId="{AEB7E1E5-3409-468F-98FB-460C8D50B583}" destId="{B284C249-3806-4E28-BE6D-F2A9626C4692}" srcOrd="0" destOrd="0" parTransId="{B0320EB1-E758-40F2-94E2-FB154F0A17E9}" sibTransId="{89C18F04-7A1C-4DE0-B6B0-35FDF4C6ADAC}"/>
    <dgm:cxn modelId="{ED2A3350-A026-4476-A462-83206D3CAFCA}" type="presParOf" srcId="{6118E083-C92D-4873-ABB2-37BF33055ADD}" destId="{B6D4F36F-F8B2-44AC-AD5E-9DF9D1095582}" srcOrd="0" destOrd="0" presId="urn:microsoft.com/office/officeart/2005/8/layout/chevron2"/>
    <dgm:cxn modelId="{54724B82-9FE8-4136-9A23-F67BF3E86187}" type="presParOf" srcId="{B6D4F36F-F8B2-44AC-AD5E-9DF9D1095582}" destId="{CE0AAAA3-6488-477E-88A3-96948D531832}" srcOrd="0" destOrd="0" presId="urn:microsoft.com/office/officeart/2005/8/layout/chevron2"/>
    <dgm:cxn modelId="{347D3881-CCC7-416B-927C-F27BD18BAA4E}" type="presParOf" srcId="{B6D4F36F-F8B2-44AC-AD5E-9DF9D1095582}" destId="{F61058CD-8C03-4101-BA24-770192A8081D}" srcOrd="1" destOrd="0" presId="urn:microsoft.com/office/officeart/2005/8/layout/chevron2"/>
    <dgm:cxn modelId="{CD933010-6AD0-48C9-AED2-028F524158AA}" type="presParOf" srcId="{6118E083-C92D-4873-ABB2-37BF33055ADD}" destId="{E637D3E2-7E3E-42D7-873C-4E355C39AB22}" srcOrd="1" destOrd="0" presId="urn:microsoft.com/office/officeart/2005/8/layout/chevron2"/>
    <dgm:cxn modelId="{CF196DEE-8F9B-4524-8740-7A1A565C0EDD}" type="presParOf" srcId="{6118E083-C92D-4873-ABB2-37BF33055ADD}" destId="{AACBABDE-8B0F-4D4A-9ADB-DB2A6DC92F3D}" srcOrd="2" destOrd="0" presId="urn:microsoft.com/office/officeart/2005/8/layout/chevron2"/>
    <dgm:cxn modelId="{40B206DA-8F66-46E3-BC7D-ECFCF3293DC9}" type="presParOf" srcId="{AACBABDE-8B0F-4D4A-9ADB-DB2A6DC92F3D}" destId="{683057C8-261D-47C2-B723-148314CA883B}" srcOrd="0" destOrd="0" presId="urn:microsoft.com/office/officeart/2005/8/layout/chevron2"/>
    <dgm:cxn modelId="{8AB896E5-7ADB-4F1D-A224-EB9D0D733988}" type="presParOf" srcId="{AACBABDE-8B0F-4D4A-9ADB-DB2A6DC92F3D}" destId="{79F38972-2323-4C4C-A6E8-99F86D4118F1}" srcOrd="1" destOrd="0" presId="urn:microsoft.com/office/officeart/2005/8/layout/chevron2"/>
    <dgm:cxn modelId="{F91D5D36-ED20-4DD2-BD10-C1EC44C98C0C}" type="presParOf" srcId="{6118E083-C92D-4873-ABB2-37BF33055ADD}" destId="{B5EC17A4-2A69-4915-97CB-B60B1F03272D}" srcOrd="3" destOrd="0" presId="urn:microsoft.com/office/officeart/2005/8/layout/chevron2"/>
    <dgm:cxn modelId="{FF9ACCE2-6A0A-4DCF-BCCB-FB9341BB74A8}" type="presParOf" srcId="{6118E083-C92D-4873-ABB2-37BF33055ADD}" destId="{B8E2FA54-694E-44BC-B732-5AEF9930D452}" srcOrd="4" destOrd="0" presId="urn:microsoft.com/office/officeart/2005/8/layout/chevron2"/>
    <dgm:cxn modelId="{FC625DFC-1E12-4F37-82C2-94815AFA5CD1}" type="presParOf" srcId="{B8E2FA54-694E-44BC-B732-5AEF9930D452}" destId="{878BF128-003E-4959-95ED-3601519BFC6D}" srcOrd="0" destOrd="0" presId="urn:microsoft.com/office/officeart/2005/8/layout/chevron2"/>
    <dgm:cxn modelId="{B8E39335-F259-442B-9A15-25270E411478}" type="presParOf" srcId="{B8E2FA54-694E-44BC-B732-5AEF9930D452}" destId="{CCFE5204-82B0-42FB-A5DA-101BB3AD2BA9}" srcOrd="1" destOrd="0" presId="urn:microsoft.com/office/officeart/2005/8/layout/chevron2"/>
    <dgm:cxn modelId="{90B264E4-19A7-4975-AAA3-F22E831A9CF1}" type="presParOf" srcId="{6118E083-C92D-4873-ABB2-37BF33055ADD}" destId="{DB956B2E-B56E-4186-879A-3A9FFF31A226}" srcOrd="5" destOrd="0" presId="urn:microsoft.com/office/officeart/2005/8/layout/chevron2"/>
    <dgm:cxn modelId="{94C58818-E277-44AC-8F5E-C2D5CEB87E06}" type="presParOf" srcId="{6118E083-C92D-4873-ABB2-37BF33055ADD}" destId="{066E8EA1-C137-4DF1-8A59-8C53BD0568A3}" srcOrd="6" destOrd="0" presId="urn:microsoft.com/office/officeart/2005/8/layout/chevron2"/>
    <dgm:cxn modelId="{261426B6-56B6-4069-9BB3-F92492703177}" type="presParOf" srcId="{066E8EA1-C137-4DF1-8A59-8C53BD0568A3}" destId="{8EDBADEF-4AE1-4000-B110-D99D1CCAE2AE}" srcOrd="0" destOrd="0" presId="urn:microsoft.com/office/officeart/2005/8/layout/chevron2"/>
    <dgm:cxn modelId="{19CD8387-4E3E-4297-BE03-2A2A04B5854D}" type="presParOf" srcId="{066E8EA1-C137-4DF1-8A59-8C53BD0568A3}" destId="{08AAA4B5-256B-4467-B000-9A1E108FD9D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9185948-D7C6-42E7-9A49-DF8D6C78340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ca-ES"/>
        </a:p>
      </dgm:t>
    </dgm:pt>
    <dgm:pt modelId="{2126D769-7669-4868-A640-608FA87A1685}">
      <dgm:prSet phldrT="[Texto]"/>
      <dgm:spPr>
        <a:solidFill>
          <a:srgbClr val="00395D"/>
        </a:solidFill>
        <a:ln>
          <a:solidFill>
            <a:srgbClr val="00395D"/>
          </a:solidFill>
        </a:ln>
      </dgm:spPr>
      <dgm:t>
        <a:bodyPr/>
        <a:lstStyle/>
        <a:p>
          <a:r>
            <a:rPr lang="ca-ES" dirty="0"/>
            <a:t> </a:t>
          </a:r>
        </a:p>
      </dgm:t>
    </dgm:pt>
    <dgm:pt modelId="{00CF5903-46AA-42D0-8CDC-02D41C8CBE95}" type="parTrans" cxnId="{0550DC05-C869-4354-AC13-4B3BC5668B36}">
      <dgm:prSet/>
      <dgm:spPr/>
      <dgm:t>
        <a:bodyPr/>
        <a:lstStyle/>
        <a:p>
          <a:endParaRPr lang="ca-ES"/>
        </a:p>
      </dgm:t>
    </dgm:pt>
    <dgm:pt modelId="{D3BE7A23-CFD6-4F8F-949A-168D50D9BE4B}" type="sibTrans" cxnId="{0550DC05-C869-4354-AC13-4B3BC5668B36}">
      <dgm:prSet/>
      <dgm:spPr/>
      <dgm:t>
        <a:bodyPr/>
        <a:lstStyle/>
        <a:p>
          <a:endParaRPr lang="ca-ES"/>
        </a:p>
      </dgm:t>
    </dgm:pt>
    <dgm:pt modelId="{465EBA65-F3E4-49F3-9901-46CEAE3CE0B0}">
      <dgm:prSet phldrT="[Texto]"/>
      <dgm:spPr>
        <a:ln>
          <a:solidFill>
            <a:srgbClr val="00395D"/>
          </a:solidFill>
        </a:ln>
      </dgm:spPr>
      <dgm:t>
        <a:bodyPr/>
        <a:lstStyle/>
        <a:p>
          <a:pPr>
            <a:buNone/>
          </a:pPr>
          <a:r>
            <a:rPr lang="ca-ES" dirty="0"/>
            <a:t>Escollir una pregunta: esquema PICO </a:t>
          </a:r>
        </a:p>
      </dgm:t>
    </dgm:pt>
    <dgm:pt modelId="{A6D109F1-9593-4F66-A68C-BDE6B1167BBE}" type="sibTrans" cxnId="{36583DA5-5F4D-44EF-8369-ED3A5AEA6252}">
      <dgm:prSet/>
      <dgm:spPr/>
      <dgm:t>
        <a:bodyPr/>
        <a:lstStyle/>
        <a:p>
          <a:endParaRPr lang="ca-ES"/>
        </a:p>
      </dgm:t>
    </dgm:pt>
    <dgm:pt modelId="{E1DB61BA-6D61-4518-9A37-A7E2AD3547BB}" type="parTrans" cxnId="{36583DA5-5F4D-44EF-8369-ED3A5AEA6252}">
      <dgm:prSet/>
      <dgm:spPr/>
      <dgm:t>
        <a:bodyPr/>
        <a:lstStyle/>
        <a:p>
          <a:endParaRPr lang="ca-ES"/>
        </a:p>
      </dgm:t>
    </dgm:pt>
    <dgm:pt modelId="{6118E083-C92D-4873-ABB2-37BF33055ADD}" type="pres">
      <dgm:prSet presAssocID="{D9185948-D7C6-42E7-9A49-DF8D6C78340F}" presName="linearFlow" presStyleCnt="0">
        <dgm:presLayoutVars>
          <dgm:dir/>
          <dgm:animLvl val="lvl"/>
          <dgm:resizeHandles val="exact"/>
        </dgm:presLayoutVars>
      </dgm:prSet>
      <dgm:spPr/>
    </dgm:pt>
    <dgm:pt modelId="{B6D4F36F-F8B2-44AC-AD5E-9DF9D1095582}" type="pres">
      <dgm:prSet presAssocID="{2126D769-7669-4868-A640-608FA87A1685}" presName="composite" presStyleCnt="0"/>
      <dgm:spPr/>
    </dgm:pt>
    <dgm:pt modelId="{CE0AAAA3-6488-477E-88A3-96948D531832}" type="pres">
      <dgm:prSet presAssocID="{2126D769-7669-4868-A640-608FA87A1685}" presName="parentText" presStyleLbl="alignNode1" presStyleIdx="0" presStyleCnt="1">
        <dgm:presLayoutVars>
          <dgm:chMax val="1"/>
          <dgm:bulletEnabled val="1"/>
        </dgm:presLayoutVars>
      </dgm:prSet>
      <dgm:spPr/>
    </dgm:pt>
    <dgm:pt modelId="{F61058CD-8C03-4101-BA24-770192A8081D}" type="pres">
      <dgm:prSet presAssocID="{2126D769-7669-4868-A640-608FA87A1685}" presName="descendantText" presStyleLbl="alignAcc1" presStyleIdx="0" presStyleCnt="1" custScaleX="98398">
        <dgm:presLayoutVars>
          <dgm:bulletEnabled val="1"/>
        </dgm:presLayoutVars>
      </dgm:prSet>
      <dgm:spPr/>
    </dgm:pt>
  </dgm:ptLst>
  <dgm:cxnLst>
    <dgm:cxn modelId="{0550DC05-C869-4354-AC13-4B3BC5668B36}" srcId="{D9185948-D7C6-42E7-9A49-DF8D6C78340F}" destId="{2126D769-7669-4868-A640-608FA87A1685}" srcOrd="0" destOrd="0" parTransId="{00CF5903-46AA-42D0-8CDC-02D41C8CBE95}" sibTransId="{D3BE7A23-CFD6-4F8F-949A-168D50D9BE4B}"/>
    <dgm:cxn modelId="{7BB21079-155C-495D-AFE3-57519F1A8DFB}" type="presOf" srcId="{D9185948-D7C6-42E7-9A49-DF8D6C78340F}" destId="{6118E083-C92D-4873-ABB2-37BF33055ADD}" srcOrd="0" destOrd="0" presId="urn:microsoft.com/office/officeart/2005/8/layout/chevron2"/>
    <dgm:cxn modelId="{36583DA5-5F4D-44EF-8369-ED3A5AEA6252}" srcId="{2126D769-7669-4868-A640-608FA87A1685}" destId="{465EBA65-F3E4-49F3-9901-46CEAE3CE0B0}" srcOrd="0" destOrd="0" parTransId="{E1DB61BA-6D61-4518-9A37-A7E2AD3547BB}" sibTransId="{A6D109F1-9593-4F66-A68C-BDE6B1167BBE}"/>
    <dgm:cxn modelId="{639932D1-F6C2-4498-81D4-E0418547180F}" type="presOf" srcId="{2126D769-7669-4868-A640-608FA87A1685}" destId="{CE0AAAA3-6488-477E-88A3-96948D531832}" srcOrd="0" destOrd="0" presId="urn:microsoft.com/office/officeart/2005/8/layout/chevron2"/>
    <dgm:cxn modelId="{80C781DF-6DF7-45FF-9A83-FE762D88CAEB}" type="presOf" srcId="{465EBA65-F3E4-49F3-9901-46CEAE3CE0B0}" destId="{F61058CD-8C03-4101-BA24-770192A8081D}" srcOrd="0" destOrd="0" presId="urn:microsoft.com/office/officeart/2005/8/layout/chevron2"/>
    <dgm:cxn modelId="{ED2A3350-A026-4476-A462-83206D3CAFCA}" type="presParOf" srcId="{6118E083-C92D-4873-ABB2-37BF33055ADD}" destId="{B6D4F36F-F8B2-44AC-AD5E-9DF9D1095582}" srcOrd="0" destOrd="0" presId="urn:microsoft.com/office/officeart/2005/8/layout/chevron2"/>
    <dgm:cxn modelId="{54724B82-9FE8-4136-9A23-F67BF3E86187}" type="presParOf" srcId="{B6D4F36F-F8B2-44AC-AD5E-9DF9D1095582}" destId="{CE0AAAA3-6488-477E-88A3-96948D531832}" srcOrd="0" destOrd="0" presId="urn:microsoft.com/office/officeart/2005/8/layout/chevron2"/>
    <dgm:cxn modelId="{347D3881-CCC7-416B-927C-F27BD18BAA4E}" type="presParOf" srcId="{B6D4F36F-F8B2-44AC-AD5E-9DF9D1095582}" destId="{F61058CD-8C03-4101-BA24-770192A8081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9185948-D7C6-42E7-9A49-DF8D6C78340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ca-ES"/>
        </a:p>
      </dgm:t>
    </dgm:pt>
    <dgm:pt modelId="{2126D769-7669-4868-A640-608FA87A1685}">
      <dgm:prSet phldrT="[Texto]"/>
      <dgm:spPr>
        <a:solidFill>
          <a:srgbClr val="00395D"/>
        </a:solidFill>
        <a:ln>
          <a:solidFill>
            <a:srgbClr val="00395D"/>
          </a:solidFill>
        </a:ln>
      </dgm:spPr>
      <dgm:t>
        <a:bodyPr/>
        <a:lstStyle/>
        <a:p>
          <a:r>
            <a:rPr lang="ca-ES" dirty="0"/>
            <a:t> </a:t>
          </a:r>
        </a:p>
      </dgm:t>
    </dgm:pt>
    <dgm:pt modelId="{00CF5903-46AA-42D0-8CDC-02D41C8CBE95}" type="parTrans" cxnId="{0550DC05-C869-4354-AC13-4B3BC5668B36}">
      <dgm:prSet/>
      <dgm:spPr/>
      <dgm:t>
        <a:bodyPr/>
        <a:lstStyle/>
        <a:p>
          <a:endParaRPr lang="ca-ES"/>
        </a:p>
      </dgm:t>
    </dgm:pt>
    <dgm:pt modelId="{D3BE7A23-CFD6-4F8F-949A-168D50D9BE4B}" type="sibTrans" cxnId="{0550DC05-C869-4354-AC13-4B3BC5668B36}">
      <dgm:prSet/>
      <dgm:spPr/>
      <dgm:t>
        <a:bodyPr/>
        <a:lstStyle/>
        <a:p>
          <a:endParaRPr lang="ca-ES"/>
        </a:p>
      </dgm:t>
    </dgm:pt>
    <dgm:pt modelId="{465EBA65-F3E4-49F3-9901-46CEAE3CE0B0}">
      <dgm:prSet phldrT="[Texto]"/>
      <dgm:spPr>
        <a:ln>
          <a:solidFill>
            <a:srgbClr val="00395D"/>
          </a:solidFill>
        </a:ln>
      </dgm:spPr>
      <dgm:t>
        <a:bodyPr/>
        <a:lstStyle/>
        <a:p>
          <a:pPr>
            <a:buNone/>
          </a:pPr>
          <a:r>
            <a:rPr lang="ca-ES" b="0" i="0" dirty="0"/>
            <a:t>Valorar el tipus de revisió d’evidència </a:t>
          </a:r>
          <a:endParaRPr lang="ca-ES" dirty="0"/>
        </a:p>
      </dgm:t>
    </dgm:pt>
    <dgm:pt modelId="{A6D109F1-9593-4F66-A68C-BDE6B1167BBE}" type="sibTrans" cxnId="{36583DA5-5F4D-44EF-8369-ED3A5AEA6252}">
      <dgm:prSet/>
      <dgm:spPr/>
      <dgm:t>
        <a:bodyPr/>
        <a:lstStyle/>
        <a:p>
          <a:endParaRPr lang="ca-ES"/>
        </a:p>
      </dgm:t>
    </dgm:pt>
    <dgm:pt modelId="{E1DB61BA-6D61-4518-9A37-A7E2AD3547BB}" type="parTrans" cxnId="{36583DA5-5F4D-44EF-8369-ED3A5AEA6252}">
      <dgm:prSet/>
      <dgm:spPr/>
      <dgm:t>
        <a:bodyPr/>
        <a:lstStyle/>
        <a:p>
          <a:endParaRPr lang="ca-ES"/>
        </a:p>
      </dgm:t>
    </dgm:pt>
    <dgm:pt modelId="{6118E083-C92D-4873-ABB2-37BF33055ADD}" type="pres">
      <dgm:prSet presAssocID="{D9185948-D7C6-42E7-9A49-DF8D6C78340F}" presName="linearFlow" presStyleCnt="0">
        <dgm:presLayoutVars>
          <dgm:dir/>
          <dgm:animLvl val="lvl"/>
          <dgm:resizeHandles val="exact"/>
        </dgm:presLayoutVars>
      </dgm:prSet>
      <dgm:spPr/>
    </dgm:pt>
    <dgm:pt modelId="{B6D4F36F-F8B2-44AC-AD5E-9DF9D1095582}" type="pres">
      <dgm:prSet presAssocID="{2126D769-7669-4868-A640-608FA87A1685}" presName="composite" presStyleCnt="0"/>
      <dgm:spPr/>
    </dgm:pt>
    <dgm:pt modelId="{CE0AAAA3-6488-477E-88A3-96948D531832}" type="pres">
      <dgm:prSet presAssocID="{2126D769-7669-4868-A640-608FA87A1685}" presName="parentText" presStyleLbl="alignNode1" presStyleIdx="0" presStyleCnt="1">
        <dgm:presLayoutVars>
          <dgm:chMax val="1"/>
          <dgm:bulletEnabled val="1"/>
        </dgm:presLayoutVars>
      </dgm:prSet>
      <dgm:spPr/>
    </dgm:pt>
    <dgm:pt modelId="{F61058CD-8C03-4101-BA24-770192A8081D}" type="pres">
      <dgm:prSet presAssocID="{2126D769-7669-4868-A640-608FA87A1685}" presName="descendantText" presStyleLbl="alignAcc1" presStyleIdx="0" presStyleCnt="1">
        <dgm:presLayoutVars>
          <dgm:bulletEnabled val="1"/>
        </dgm:presLayoutVars>
      </dgm:prSet>
      <dgm:spPr/>
    </dgm:pt>
  </dgm:ptLst>
  <dgm:cxnLst>
    <dgm:cxn modelId="{0550DC05-C869-4354-AC13-4B3BC5668B36}" srcId="{D9185948-D7C6-42E7-9A49-DF8D6C78340F}" destId="{2126D769-7669-4868-A640-608FA87A1685}" srcOrd="0" destOrd="0" parTransId="{00CF5903-46AA-42D0-8CDC-02D41C8CBE95}" sibTransId="{D3BE7A23-CFD6-4F8F-949A-168D50D9BE4B}"/>
    <dgm:cxn modelId="{7BB21079-155C-495D-AFE3-57519F1A8DFB}" type="presOf" srcId="{D9185948-D7C6-42E7-9A49-DF8D6C78340F}" destId="{6118E083-C92D-4873-ABB2-37BF33055ADD}" srcOrd="0" destOrd="0" presId="urn:microsoft.com/office/officeart/2005/8/layout/chevron2"/>
    <dgm:cxn modelId="{36583DA5-5F4D-44EF-8369-ED3A5AEA6252}" srcId="{2126D769-7669-4868-A640-608FA87A1685}" destId="{465EBA65-F3E4-49F3-9901-46CEAE3CE0B0}" srcOrd="0" destOrd="0" parTransId="{E1DB61BA-6D61-4518-9A37-A7E2AD3547BB}" sibTransId="{A6D109F1-9593-4F66-A68C-BDE6B1167BBE}"/>
    <dgm:cxn modelId="{639932D1-F6C2-4498-81D4-E0418547180F}" type="presOf" srcId="{2126D769-7669-4868-A640-608FA87A1685}" destId="{CE0AAAA3-6488-477E-88A3-96948D531832}" srcOrd="0" destOrd="0" presId="urn:microsoft.com/office/officeart/2005/8/layout/chevron2"/>
    <dgm:cxn modelId="{80C781DF-6DF7-45FF-9A83-FE762D88CAEB}" type="presOf" srcId="{465EBA65-F3E4-49F3-9901-46CEAE3CE0B0}" destId="{F61058CD-8C03-4101-BA24-770192A8081D}" srcOrd="0" destOrd="0" presId="urn:microsoft.com/office/officeart/2005/8/layout/chevron2"/>
    <dgm:cxn modelId="{ED2A3350-A026-4476-A462-83206D3CAFCA}" type="presParOf" srcId="{6118E083-C92D-4873-ABB2-37BF33055ADD}" destId="{B6D4F36F-F8B2-44AC-AD5E-9DF9D1095582}" srcOrd="0" destOrd="0" presId="urn:microsoft.com/office/officeart/2005/8/layout/chevron2"/>
    <dgm:cxn modelId="{54724B82-9FE8-4136-9A23-F67BF3E86187}" type="presParOf" srcId="{B6D4F36F-F8B2-44AC-AD5E-9DF9D1095582}" destId="{CE0AAAA3-6488-477E-88A3-96948D531832}" srcOrd="0" destOrd="0" presId="urn:microsoft.com/office/officeart/2005/8/layout/chevron2"/>
    <dgm:cxn modelId="{347D3881-CCC7-416B-927C-F27BD18BAA4E}" type="presParOf" srcId="{B6D4F36F-F8B2-44AC-AD5E-9DF9D1095582}" destId="{F61058CD-8C03-4101-BA24-770192A8081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9185948-D7C6-42E7-9A49-DF8D6C78340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ca-ES"/>
        </a:p>
      </dgm:t>
    </dgm:pt>
    <dgm:pt modelId="{2126D769-7669-4868-A640-608FA87A1685}">
      <dgm:prSet phldrT="[Texto]"/>
      <dgm:spPr>
        <a:solidFill>
          <a:srgbClr val="00395D"/>
        </a:solidFill>
        <a:ln>
          <a:solidFill>
            <a:srgbClr val="00395D"/>
          </a:solidFill>
        </a:ln>
      </dgm:spPr>
      <dgm:t>
        <a:bodyPr/>
        <a:lstStyle/>
        <a:p>
          <a:r>
            <a:rPr lang="ca-ES" dirty="0"/>
            <a:t> </a:t>
          </a:r>
        </a:p>
      </dgm:t>
    </dgm:pt>
    <dgm:pt modelId="{00CF5903-46AA-42D0-8CDC-02D41C8CBE95}" type="parTrans" cxnId="{0550DC05-C869-4354-AC13-4B3BC5668B36}">
      <dgm:prSet/>
      <dgm:spPr/>
      <dgm:t>
        <a:bodyPr/>
        <a:lstStyle/>
        <a:p>
          <a:endParaRPr lang="ca-ES"/>
        </a:p>
      </dgm:t>
    </dgm:pt>
    <dgm:pt modelId="{D3BE7A23-CFD6-4F8F-949A-168D50D9BE4B}" type="sibTrans" cxnId="{0550DC05-C869-4354-AC13-4B3BC5668B36}">
      <dgm:prSet/>
      <dgm:spPr/>
      <dgm:t>
        <a:bodyPr/>
        <a:lstStyle/>
        <a:p>
          <a:endParaRPr lang="ca-ES"/>
        </a:p>
      </dgm:t>
    </dgm:pt>
    <dgm:pt modelId="{465EBA65-F3E4-49F3-9901-46CEAE3CE0B0}">
      <dgm:prSet phldrT="[Texto]"/>
      <dgm:spPr>
        <a:ln>
          <a:solidFill>
            <a:srgbClr val="00395D"/>
          </a:solidFill>
        </a:ln>
      </dgm:spPr>
      <dgm:t>
        <a:bodyPr/>
        <a:lstStyle/>
        <a:p>
          <a:pPr>
            <a:buNone/>
          </a:pPr>
          <a:r>
            <a:rPr lang="ca-ES" b="0" i="0" dirty="0"/>
            <a:t>Valorar el tipus de revisió d’evidència </a:t>
          </a:r>
          <a:endParaRPr lang="ca-ES" dirty="0"/>
        </a:p>
      </dgm:t>
    </dgm:pt>
    <dgm:pt modelId="{A6D109F1-9593-4F66-A68C-BDE6B1167BBE}" type="sibTrans" cxnId="{36583DA5-5F4D-44EF-8369-ED3A5AEA6252}">
      <dgm:prSet/>
      <dgm:spPr/>
      <dgm:t>
        <a:bodyPr/>
        <a:lstStyle/>
        <a:p>
          <a:endParaRPr lang="ca-ES"/>
        </a:p>
      </dgm:t>
    </dgm:pt>
    <dgm:pt modelId="{E1DB61BA-6D61-4518-9A37-A7E2AD3547BB}" type="parTrans" cxnId="{36583DA5-5F4D-44EF-8369-ED3A5AEA6252}">
      <dgm:prSet/>
      <dgm:spPr/>
      <dgm:t>
        <a:bodyPr/>
        <a:lstStyle/>
        <a:p>
          <a:endParaRPr lang="ca-ES"/>
        </a:p>
      </dgm:t>
    </dgm:pt>
    <dgm:pt modelId="{6118E083-C92D-4873-ABB2-37BF33055ADD}" type="pres">
      <dgm:prSet presAssocID="{D9185948-D7C6-42E7-9A49-DF8D6C78340F}" presName="linearFlow" presStyleCnt="0">
        <dgm:presLayoutVars>
          <dgm:dir/>
          <dgm:animLvl val="lvl"/>
          <dgm:resizeHandles val="exact"/>
        </dgm:presLayoutVars>
      </dgm:prSet>
      <dgm:spPr/>
    </dgm:pt>
    <dgm:pt modelId="{B6D4F36F-F8B2-44AC-AD5E-9DF9D1095582}" type="pres">
      <dgm:prSet presAssocID="{2126D769-7669-4868-A640-608FA87A1685}" presName="composite" presStyleCnt="0"/>
      <dgm:spPr/>
    </dgm:pt>
    <dgm:pt modelId="{CE0AAAA3-6488-477E-88A3-96948D531832}" type="pres">
      <dgm:prSet presAssocID="{2126D769-7669-4868-A640-608FA87A1685}" presName="parentText" presStyleLbl="alignNode1" presStyleIdx="0" presStyleCnt="1">
        <dgm:presLayoutVars>
          <dgm:chMax val="1"/>
          <dgm:bulletEnabled val="1"/>
        </dgm:presLayoutVars>
      </dgm:prSet>
      <dgm:spPr/>
    </dgm:pt>
    <dgm:pt modelId="{F61058CD-8C03-4101-BA24-770192A8081D}" type="pres">
      <dgm:prSet presAssocID="{2126D769-7669-4868-A640-608FA87A1685}" presName="descendantText" presStyleLbl="alignAcc1" presStyleIdx="0" presStyleCnt="1">
        <dgm:presLayoutVars>
          <dgm:bulletEnabled val="1"/>
        </dgm:presLayoutVars>
      </dgm:prSet>
      <dgm:spPr/>
    </dgm:pt>
  </dgm:ptLst>
  <dgm:cxnLst>
    <dgm:cxn modelId="{0550DC05-C869-4354-AC13-4B3BC5668B36}" srcId="{D9185948-D7C6-42E7-9A49-DF8D6C78340F}" destId="{2126D769-7669-4868-A640-608FA87A1685}" srcOrd="0" destOrd="0" parTransId="{00CF5903-46AA-42D0-8CDC-02D41C8CBE95}" sibTransId="{D3BE7A23-CFD6-4F8F-949A-168D50D9BE4B}"/>
    <dgm:cxn modelId="{7BB21079-155C-495D-AFE3-57519F1A8DFB}" type="presOf" srcId="{D9185948-D7C6-42E7-9A49-DF8D6C78340F}" destId="{6118E083-C92D-4873-ABB2-37BF33055ADD}" srcOrd="0" destOrd="0" presId="urn:microsoft.com/office/officeart/2005/8/layout/chevron2"/>
    <dgm:cxn modelId="{36583DA5-5F4D-44EF-8369-ED3A5AEA6252}" srcId="{2126D769-7669-4868-A640-608FA87A1685}" destId="{465EBA65-F3E4-49F3-9901-46CEAE3CE0B0}" srcOrd="0" destOrd="0" parTransId="{E1DB61BA-6D61-4518-9A37-A7E2AD3547BB}" sibTransId="{A6D109F1-9593-4F66-A68C-BDE6B1167BBE}"/>
    <dgm:cxn modelId="{639932D1-F6C2-4498-81D4-E0418547180F}" type="presOf" srcId="{2126D769-7669-4868-A640-608FA87A1685}" destId="{CE0AAAA3-6488-477E-88A3-96948D531832}" srcOrd="0" destOrd="0" presId="urn:microsoft.com/office/officeart/2005/8/layout/chevron2"/>
    <dgm:cxn modelId="{80C781DF-6DF7-45FF-9A83-FE762D88CAEB}" type="presOf" srcId="{465EBA65-F3E4-49F3-9901-46CEAE3CE0B0}" destId="{F61058CD-8C03-4101-BA24-770192A8081D}" srcOrd="0" destOrd="0" presId="urn:microsoft.com/office/officeart/2005/8/layout/chevron2"/>
    <dgm:cxn modelId="{ED2A3350-A026-4476-A462-83206D3CAFCA}" type="presParOf" srcId="{6118E083-C92D-4873-ABB2-37BF33055ADD}" destId="{B6D4F36F-F8B2-44AC-AD5E-9DF9D1095582}" srcOrd="0" destOrd="0" presId="urn:microsoft.com/office/officeart/2005/8/layout/chevron2"/>
    <dgm:cxn modelId="{54724B82-9FE8-4136-9A23-F67BF3E86187}" type="presParOf" srcId="{B6D4F36F-F8B2-44AC-AD5E-9DF9D1095582}" destId="{CE0AAAA3-6488-477E-88A3-96948D531832}" srcOrd="0" destOrd="0" presId="urn:microsoft.com/office/officeart/2005/8/layout/chevron2"/>
    <dgm:cxn modelId="{347D3881-CCC7-416B-927C-F27BD18BAA4E}" type="presParOf" srcId="{B6D4F36F-F8B2-44AC-AD5E-9DF9D1095582}" destId="{F61058CD-8C03-4101-BA24-770192A8081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9185948-D7C6-42E7-9A49-DF8D6C78340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ca-ES"/>
        </a:p>
      </dgm:t>
    </dgm:pt>
    <dgm:pt modelId="{2126D769-7669-4868-A640-608FA87A1685}">
      <dgm:prSet phldrT="[Texto]"/>
      <dgm:spPr>
        <a:solidFill>
          <a:srgbClr val="00395D"/>
        </a:solidFill>
        <a:ln>
          <a:solidFill>
            <a:srgbClr val="00395D"/>
          </a:solidFill>
        </a:ln>
      </dgm:spPr>
      <dgm:t>
        <a:bodyPr/>
        <a:lstStyle/>
        <a:p>
          <a:r>
            <a:rPr lang="ca-ES" dirty="0"/>
            <a:t> </a:t>
          </a:r>
        </a:p>
      </dgm:t>
    </dgm:pt>
    <dgm:pt modelId="{00CF5903-46AA-42D0-8CDC-02D41C8CBE95}" type="parTrans" cxnId="{0550DC05-C869-4354-AC13-4B3BC5668B36}">
      <dgm:prSet/>
      <dgm:spPr/>
      <dgm:t>
        <a:bodyPr/>
        <a:lstStyle/>
        <a:p>
          <a:endParaRPr lang="ca-ES"/>
        </a:p>
      </dgm:t>
    </dgm:pt>
    <dgm:pt modelId="{D3BE7A23-CFD6-4F8F-949A-168D50D9BE4B}" type="sibTrans" cxnId="{0550DC05-C869-4354-AC13-4B3BC5668B36}">
      <dgm:prSet/>
      <dgm:spPr/>
      <dgm:t>
        <a:bodyPr/>
        <a:lstStyle/>
        <a:p>
          <a:endParaRPr lang="ca-ES"/>
        </a:p>
      </dgm:t>
    </dgm:pt>
    <dgm:pt modelId="{465EBA65-F3E4-49F3-9901-46CEAE3CE0B0}">
      <dgm:prSet phldrT="[Texto]"/>
      <dgm:spPr>
        <a:ln>
          <a:solidFill>
            <a:srgbClr val="00395D"/>
          </a:solidFill>
        </a:ln>
      </dgm:spPr>
      <dgm:t>
        <a:bodyPr/>
        <a:lstStyle/>
        <a:p>
          <a:pPr>
            <a:buNone/>
          </a:pPr>
          <a:r>
            <a:rPr lang="ca-ES" b="0" i="0" dirty="0"/>
            <a:t>Cercar les evidències</a:t>
          </a:r>
          <a:endParaRPr lang="ca-ES" dirty="0"/>
        </a:p>
      </dgm:t>
    </dgm:pt>
    <dgm:pt modelId="{A6D109F1-9593-4F66-A68C-BDE6B1167BBE}" type="sibTrans" cxnId="{36583DA5-5F4D-44EF-8369-ED3A5AEA6252}">
      <dgm:prSet/>
      <dgm:spPr/>
      <dgm:t>
        <a:bodyPr/>
        <a:lstStyle/>
        <a:p>
          <a:endParaRPr lang="ca-ES"/>
        </a:p>
      </dgm:t>
    </dgm:pt>
    <dgm:pt modelId="{E1DB61BA-6D61-4518-9A37-A7E2AD3547BB}" type="parTrans" cxnId="{36583DA5-5F4D-44EF-8369-ED3A5AEA6252}">
      <dgm:prSet/>
      <dgm:spPr/>
      <dgm:t>
        <a:bodyPr/>
        <a:lstStyle/>
        <a:p>
          <a:endParaRPr lang="ca-ES"/>
        </a:p>
      </dgm:t>
    </dgm:pt>
    <dgm:pt modelId="{6118E083-C92D-4873-ABB2-37BF33055ADD}" type="pres">
      <dgm:prSet presAssocID="{D9185948-D7C6-42E7-9A49-DF8D6C78340F}" presName="linearFlow" presStyleCnt="0">
        <dgm:presLayoutVars>
          <dgm:dir/>
          <dgm:animLvl val="lvl"/>
          <dgm:resizeHandles val="exact"/>
        </dgm:presLayoutVars>
      </dgm:prSet>
      <dgm:spPr/>
    </dgm:pt>
    <dgm:pt modelId="{B6D4F36F-F8B2-44AC-AD5E-9DF9D1095582}" type="pres">
      <dgm:prSet presAssocID="{2126D769-7669-4868-A640-608FA87A1685}" presName="composite" presStyleCnt="0"/>
      <dgm:spPr/>
    </dgm:pt>
    <dgm:pt modelId="{CE0AAAA3-6488-477E-88A3-96948D531832}" type="pres">
      <dgm:prSet presAssocID="{2126D769-7669-4868-A640-608FA87A1685}" presName="parentText" presStyleLbl="alignNode1" presStyleIdx="0" presStyleCnt="1">
        <dgm:presLayoutVars>
          <dgm:chMax val="1"/>
          <dgm:bulletEnabled val="1"/>
        </dgm:presLayoutVars>
      </dgm:prSet>
      <dgm:spPr/>
    </dgm:pt>
    <dgm:pt modelId="{F61058CD-8C03-4101-BA24-770192A8081D}" type="pres">
      <dgm:prSet presAssocID="{2126D769-7669-4868-A640-608FA87A1685}" presName="descendantText" presStyleLbl="alignAcc1" presStyleIdx="0" presStyleCnt="1">
        <dgm:presLayoutVars>
          <dgm:bulletEnabled val="1"/>
        </dgm:presLayoutVars>
      </dgm:prSet>
      <dgm:spPr/>
    </dgm:pt>
  </dgm:ptLst>
  <dgm:cxnLst>
    <dgm:cxn modelId="{0550DC05-C869-4354-AC13-4B3BC5668B36}" srcId="{D9185948-D7C6-42E7-9A49-DF8D6C78340F}" destId="{2126D769-7669-4868-A640-608FA87A1685}" srcOrd="0" destOrd="0" parTransId="{00CF5903-46AA-42D0-8CDC-02D41C8CBE95}" sibTransId="{D3BE7A23-CFD6-4F8F-949A-168D50D9BE4B}"/>
    <dgm:cxn modelId="{7BB21079-155C-495D-AFE3-57519F1A8DFB}" type="presOf" srcId="{D9185948-D7C6-42E7-9A49-DF8D6C78340F}" destId="{6118E083-C92D-4873-ABB2-37BF33055ADD}" srcOrd="0" destOrd="0" presId="urn:microsoft.com/office/officeart/2005/8/layout/chevron2"/>
    <dgm:cxn modelId="{36583DA5-5F4D-44EF-8369-ED3A5AEA6252}" srcId="{2126D769-7669-4868-A640-608FA87A1685}" destId="{465EBA65-F3E4-49F3-9901-46CEAE3CE0B0}" srcOrd="0" destOrd="0" parTransId="{E1DB61BA-6D61-4518-9A37-A7E2AD3547BB}" sibTransId="{A6D109F1-9593-4F66-A68C-BDE6B1167BBE}"/>
    <dgm:cxn modelId="{639932D1-F6C2-4498-81D4-E0418547180F}" type="presOf" srcId="{2126D769-7669-4868-A640-608FA87A1685}" destId="{CE0AAAA3-6488-477E-88A3-96948D531832}" srcOrd="0" destOrd="0" presId="urn:microsoft.com/office/officeart/2005/8/layout/chevron2"/>
    <dgm:cxn modelId="{80C781DF-6DF7-45FF-9A83-FE762D88CAEB}" type="presOf" srcId="{465EBA65-F3E4-49F3-9901-46CEAE3CE0B0}" destId="{F61058CD-8C03-4101-BA24-770192A8081D}" srcOrd="0" destOrd="0" presId="urn:microsoft.com/office/officeart/2005/8/layout/chevron2"/>
    <dgm:cxn modelId="{ED2A3350-A026-4476-A462-83206D3CAFCA}" type="presParOf" srcId="{6118E083-C92D-4873-ABB2-37BF33055ADD}" destId="{B6D4F36F-F8B2-44AC-AD5E-9DF9D1095582}" srcOrd="0" destOrd="0" presId="urn:microsoft.com/office/officeart/2005/8/layout/chevron2"/>
    <dgm:cxn modelId="{54724B82-9FE8-4136-9A23-F67BF3E86187}" type="presParOf" srcId="{B6D4F36F-F8B2-44AC-AD5E-9DF9D1095582}" destId="{CE0AAAA3-6488-477E-88A3-96948D531832}" srcOrd="0" destOrd="0" presId="urn:microsoft.com/office/officeart/2005/8/layout/chevron2"/>
    <dgm:cxn modelId="{347D3881-CCC7-416B-927C-F27BD18BAA4E}" type="presParOf" srcId="{B6D4F36F-F8B2-44AC-AD5E-9DF9D1095582}" destId="{F61058CD-8C03-4101-BA24-770192A8081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9185948-D7C6-42E7-9A49-DF8D6C78340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ca-ES"/>
        </a:p>
      </dgm:t>
    </dgm:pt>
    <dgm:pt modelId="{2126D769-7669-4868-A640-608FA87A1685}">
      <dgm:prSet phldrT="[Texto]"/>
      <dgm:spPr>
        <a:solidFill>
          <a:srgbClr val="00395D"/>
        </a:solidFill>
        <a:ln>
          <a:solidFill>
            <a:srgbClr val="00395D"/>
          </a:solidFill>
        </a:ln>
      </dgm:spPr>
      <dgm:t>
        <a:bodyPr/>
        <a:lstStyle/>
        <a:p>
          <a:r>
            <a:rPr lang="ca-ES" dirty="0"/>
            <a:t> </a:t>
          </a:r>
        </a:p>
      </dgm:t>
    </dgm:pt>
    <dgm:pt modelId="{00CF5903-46AA-42D0-8CDC-02D41C8CBE95}" type="parTrans" cxnId="{0550DC05-C869-4354-AC13-4B3BC5668B36}">
      <dgm:prSet/>
      <dgm:spPr/>
      <dgm:t>
        <a:bodyPr/>
        <a:lstStyle/>
        <a:p>
          <a:endParaRPr lang="ca-ES"/>
        </a:p>
      </dgm:t>
    </dgm:pt>
    <dgm:pt modelId="{D3BE7A23-CFD6-4F8F-949A-168D50D9BE4B}" type="sibTrans" cxnId="{0550DC05-C869-4354-AC13-4B3BC5668B36}">
      <dgm:prSet/>
      <dgm:spPr/>
      <dgm:t>
        <a:bodyPr/>
        <a:lstStyle/>
        <a:p>
          <a:endParaRPr lang="ca-ES"/>
        </a:p>
      </dgm:t>
    </dgm:pt>
    <dgm:pt modelId="{465EBA65-F3E4-49F3-9901-46CEAE3CE0B0}">
      <dgm:prSet phldrT="[Texto]"/>
      <dgm:spPr>
        <a:ln>
          <a:solidFill>
            <a:srgbClr val="00395D"/>
          </a:solidFill>
        </a:ln>
      </dgm:spPr>
      <dgm:t>
        <a:bodyPr/>
        <a:lstStyle/>
        <a:p>
          <a:pPr>
            <a:buNone/>
          </a:pPr>
          <a:r>
            <a:rPr lang="ca-ES" dirty="0"/>
            <a:t>Ús dels resultats de la revisió</a:t>
          </a:r>
        </a:p>
      </dgm:t>
    </dgm:pt>
    <dgm:pt modelId="{A6D109F1-9593-4F66-A68C-BDE6B1167BBE}" type="sibTrans" cxnId="{36583DA5-5F4D-44EF-8369-ED3A5AEA6252}">
      <dgm:prSet/>
      <dgm:spPr/>
      <dgm:t>
        <a:bodyPr/>
        <a:lstStyle/>
        <a:p>
          <a:endParaRPr lang="ca-ES"/>
        </a:p>
      </dgm:t>
    </dgm:pt>
    <dgm:pt modelId="{E1DB61BA-6D61-4518-9A37-A7E2AD3547BB}" type="parTrans" cxnId="{36583DA5-5F4D-44EF-8369-ED3A5AEA6252}">
      <dgm:prSet/>
      <dgm:spPr/>
      <dgm:t>
        <a:bodyPr/>
        <a:lstStyle/>
        <a:p>
          <a:endParaRPr lang="ca-ES"/>
        </a:p>
      </dgm:t>
    </dgm:pt>
    <dgm:pt modelId="{6118E083-C92D-4873-ABB2-37BF33055ADD}" type="pres">
      <dgm:prSet presAssocID="{D9185948-D7C6-42E7-9A49-DF8D6C78340F}" presName="linearFlow" presStyleCnt="0">
        <dgm:presLayoutVars>
          <dgm:dir/>
          <dgm:animLvl val="lvl"/>
          <dgm:resizeHandles val="exact"/>
        </dgm:presLayoutVars>
      </dgm:prSet>
      <dgm:spPr/>
    </dgm:pt>
    <dgm:pt modelId="{B6D4F36F-F8B2-44AC-AD5E-9DF9D1095582}" type="pres">
      <dgm:prSet presAssocID="{2126D769-7669-4868-A640-608FA87A1685}" presName="composite" presStyleCnt="0"/>
      <dgm:spPr/>
    </dgm:pt>
    <dgm:pt modelId="{CE0AAAA3-6488-477E-88A3-96948D531832}" type="pres">
      <dgm:prSet presAssocID="{2126D769-7669-4868-A640-608FA87A1685}" presName="parentText" presStyleLbl="alignNode1" presStyleIdx="0" presStyleCnt="1">
        <dgm:presLayoutVars>
          <dgm:chMax val="1"/>
          <dgm:bulletEnabled val="1"/>
        </dgm:presLayoutVars>
      </dgm:prSet>
      <dgm:spPr/>
    </dgm:pt>
    <dgm:pt modelId="{F61058CD-8C03-4101-BA24-770192A8081D}" type="pres">
      <dgm:prSet presAssocID="{2126D769-7669-4868-A640-608FA87A1685}" presName="descendantText" presStyleLbl="alignAcc1" presStyleIdx="0" presStyleCnt="1">
        <dgm:presLayoutVars>
          <dgm:bulletEnabled val="1"/>
        </dgm:presLayoutVars>
      </dgm:prSet>
      <dgm:spPr/>
    </dgm:pt>
  </dgm:ptLst>
  <dgm:cxnLst>
    <dgm:cxn modelId="{0550DC05-C869-4354-AC13-4B3BC5668B36}" srcId="{D9185948-D7C6-42E7-9A49-DF8D6C78340F}" destId="{2126D769-7669-4868-A640-608FA87A1685}" srcOrd="0" destOrd="0" parTransId="{00CF5903-46AA-42D0-8CDC-02D41C8CBE95}" sibTransId="{D3BE7A23-CFD6-4F8F-949A-168D50D9BE4B}"/>
    <dgm:cxn modelId="{7BB21079-155C-495D-AFE3-57519F1A8DFB}" type="presOf" srcId="{D9185948-D7C6-42E7-9A49-DF8D6C78340F}" destId="{6118E083-C92D-4873-ABB2-37BF33055ADD}" srcOrd="0" destOrd="0" presId="urn:microsoft.com/office/officeart/2005/8/layout/chevron2"/>
    <dgm:cxn modelId="{36583DA5-5F4D-44EF-8369-ED3A5AEA6252}" srcId="{2126D769-7669-4868-A640-608FA87A1685}" destId="{465EBA65-F3E4-49F3-9901-46CEAE3CE0B0}" srcOrd="0" destOrd="0" parTransId="{E1DB61BA-6D61-4518-9A37-A7E2AD3547BB}" sibTransId="{A6D109F1-9593-4F66-A68C-BDE6B1167BBE}"/>
    <dgm:cxn modelId="{639932D1-F6C2-4498-81D4-E0418547180F}" type="presOf" srcId="{2126D769-7669-4868-A640-608FA87A1685}" destId="{CE0AAAA3-6488-477E-88A3-96948D531832}" srcOrd="0" destOrd="0" presId="urn:microsoft.com/office/officeart/2005/8/layout/chevron2"/>
    <dgm:cxn modelId="{80C781DF-6DF7-45FF-9A83-FE762D88CAEB}" type="presOf" srcId="{465EBA65-F3E4-49F3-9901-46CEAE3CE0B0}" destId="{F61058CD-8C03-4101-BA24-770192A8081D}" srcOrd="0" destOrd="0" presId="urn:microsoft.com/office/officeart/2005/8/layout/chevron2"/>
    <dgm:cxn modelId="{ED2A3350-A026-4476-A462-83206D3CAFCA}" type="presParOf" srcId="{6118E083-C92D-4873-ABB2-37BF33055ADD}" destId="{B6D4F36F-F8B2-44AC-AD5E-9DF9D1095582}" srcOrd="0" destOrd="0" presId="urn:microsoft.com/office/officeart/2005/8/layout/chevron2"/>
    <dgm:cxn modelId="{54724B82-9FE8-4136-9A23-F67BF3E86187}" type="presParOf" srcId="{B6D4F36F-F8B2-44AC-AD5E-9DF9D1095582}" destId="{CE0AAAA3-6488-477E-88A3-96948D531832}" srcOrd="0" destOrd="0" presId="urn:microsoft.com/office/officeart/2005/8/layout/chevron2"/>
    <dgm:cxn modelId="{347D3881-CCC7-416B-927C-F27BD18BAA4E}" type="presParOf" srcId="{B6D4F36F-F8B2-44AC-AD5E-9DF9D1095582}" destId="{F61058CD-8C03-4101-BA24-770192A8081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6F4E3-1741-471B-8E72-D1FC2AE2B8D4}">
      <dsp:nvSpPr>
        <dsp:cNvPr id="0" name=""/>
        <dsp:cNvSpPr/>
      </dsp:nvSpPr>
      <dsp:spPr>
        <a:xfrm>
          <a:off x="228088" y="1586593"/>
          <a:ext cx="5345954" cy="1670610"/>
        </a:xfrm>
        <a:prstGeom prst="rect">
          <a:avLst/>
        </a:prstGeom>
        <a:solidFill>
          <a:schemeClr val="lt1">
            <a:alpha val="40000"/>
            <a:hueOff val="0"/>
            <a:satOff val="0"/>
            <a:lumOff val="0"/>
            <a:alphaOff val="0"/>
          </a:schemeClr>
        </a:solidFill>
        <a:ln w="6350" cap="flat" cmpd="sng" algn="ctr">
          <a:solidFill>
            <a:srgbClr val="00395D"/>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1560" tIns="137160" rIns="137160" bIns="137160" numCol="1" spcCol="1270" anchor="ctr" anchorCtr="0">
          <a:noAutofit/>
        </a:bodyPr>
        <a:lstStyle/>
        <a:p>
          <a:pPr marL="0" lvl="0" indent="0" algn="l" defTabSz="1600200">
            <a:lnSpc>
              <a:spcPct val="90000"/>
            </a:lnSpc>
            <a:spcBef>
              <a:spcPct val="0"/>
            </a:spcBef>
            <a:spcAft>
              <a:spcPct val="35000"/>
            </a:spcAft>
            <a:buNone/>
          </a:pPr>
          <a:r>
            <a:rPr lang="ca-ES" sz="3600" kern="1200" noProof="0" dirty="0"/>
            <a:t>Què són les revisions sistemàtiques de la literatura?</a:t>
          </a:r>
        </a:p>
      </dsp:txBody>
      <dsp:txXfrm>
        <a:off x="228088" y="1586593"/>
        <a:ext cx="5345954" cy="1670610"/>
      </dsp:txXfrm>
    </dsp:sp>
    <dsp:sp modelId="{F8D126A4-2F6E-4F72-9044-28E143C2818A}">
      <dsp:nvSpPr>
        <dsp:cNvPr id="0" name=""/>
        <dsp:cNvSpPr/>
      </dsp:nvSpPr>
      <dsp:spPr>
        <a:xfrm>
          <a:off x="5340" y="1345282"/>
          <a:ext cx="1169427" cy="17541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63D0488E-8898-4884-B9EA-AE59B3D341B5}">
      <dsp:nvSpPr>
        <dsp:cNvPr id="0" name=""/>
        <dsp:cNvSpPr/>
      </dsp:nvSpPr>
      <dsp:spPr>
        <a:xfrm>
          <a:off x="6122248" y="1586593"/>
          <a:ext cx="5345954" cy="1670610"/>
        </a:xfrm>
        <a:prstGeom prst="rect">
          <a:avLst/>
        </a:prstGeom>
        <a:solidFill>
          <a:schemeClr val="lt1">
            <a:alpha val="40000"/>
            <a:hueOff val="0"/>
            <a:satOff val="0"/>
            <a:lumOff val="0"/>
            <a:alphaOff val="0"/>
          </a:schemeClr>
        </a:solidFill>
        <a:ln w="6350" cap="flat" cmpd="sng" algn="ctr">
          <a:solidFill>
            <a:srgbClr val="00395D"/>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1560" tIns="137160" rIns="137160" bIns="137160" numCol="1" spcCol="1270" anchor="ctr" anchorCtr="0">
          <a:noAutofit/>
        </a:bodyPr>
        <a:lstStyle/>
        <a:p>
          <a:pPr marL="0" lvl="0" indent="0" algn="l" defTabSz="1600200">
            <a:lnSpc>
              <a:spcPct val="90000"/>
            </a:lnSpc>
            <a:spcBef>
              <a:spcPct val="0"/>
            </a:spcBef>
            <a:spcAft>
              <a:spcPct val="35000"/>
            </a:spcAft>
            <a:buNone/>
          </a:pPr>
          <a:r>
            <a:rPr lang="ca-ES" sz="3600" kern="1200" noProof="0" dirty="0"/>
            <a:t>Passos per incloure-les quan iniciem intervencions</a:t>
          </a:r>
        </a:p>
      </dsp:txBody>
      <dsp:txXfrm>
        <a:off x="6122248" y="1586593"/>
        <a:ext cx="5345954" cy="1670610"/>
      </dsp:txXfrm>
    </dsp:sp>
    <dsp:sp modelId="{A85D757A-8EC6-43EF-B028-52BDC73C3F6B}">
      <dsp:nvSpPr>
        <dsp:cNvPr id="0" name=""/>
        <dsp:cNvSpPr/>
      </dsp:nvSpPr>
      <dsp:spPr>
        <a:xfrm>
          <a:off x="5899500" y="1345282"/>
          <a:ext cx="1169427" cy="17541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B6C7EC2-4B32-44A7-9474-831B47E6394D}">
      <dsp:nvSpPr>
        <dsp:cNvPr id="0" name=""/>
        <dsp:cNvSpPr/>
      </dsp:nvSpPr>
      <dsp:spPr>
        <a:xfrm>
          <a:off x="228088" y="3689706"/>
          <a:ext cx="5345954" cy="1670610"/>
        </a:xfrm>
        <a:prstGeom prst="rect">
          <a:avLst/>
        </a:prstGeom>
        <a:solidFill>
          <a:schemeClr val="lt1">
            <a:alpha val="40000"/>
            <a:hueOff val="0"/>
            <a:satOff val="0"/>
            <a:lumOff val="0"/>
            <a:alphaOff val="0"/>
          </a:schemeClr>
        </a:solidFill>
        <a:ln w="6350" cap="flat" cmpd="sng" algn="ctr">
          <a:solidFill>
            <a:srgbClr val="00395D"/>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1560" tIns="137160" rIns="137160" bIns="137160" numCol="1" spcCol="1270" anchor="ctr" anchorCtr="0">
          <a:noAutofit/>
        </a:bodyPr>
        <a:lstStyle/>
        <a:p>
          <a:pPr marL="0" lvl="0" indent="0" algn="l" defTabSz="1600200">
            <a:lnSpc>
              <a:spcPct val="90000"/>
            </a:lnSpc>
            <a:spcBef>
              <a:spcPct val="0"/>
            </a:spcBef>
            <a:spcAft>
              <a:spcPct val="35000"/>
            </a:spcAft>
            <a:buNone/>
          </a:pPr>
          <a:r>
            <a:rPr lang="ca-ES" sz="3600" kern="1200" noProof="0" dirty="0"/>
            <a:t>6 consells per incorporar l’evidència en COVID19</a:t>
          </a:r>
        </a:p>
      </dsp:txBody>
      <dsp:txXfrm>
        <a:off x="228088" y="3689706"/>
        <a:ext cx="5345954" cy="1670610"/>
      </dsp:txXfrm>
    </dsp:sp>
    <dsp:sp modelId="{DA286E6B-2FC3-4E37-A158-CD1223B3E660}">
      <dsp:nvSpPr>
        <dsp:cNvPr id="0" name=""/>
        <dsp:cNvSpPr/>
      </dsp:nvSpPr>
      <dsp:spPr>
        <a:xfrm>
          <a:off x="5340" y="3448396"/>
          <a:ext cx="1169427" cy="17541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B66C37E-B433-456F-9797-9101887E139B}">
      <dsp:nvSpPr>
        <dsp:cNvPr id="0" name=""/>
        <dsp:cNvSpPr/>
      </dsp:nvSpPr>
      <dsp:spPr>
        <a:xfrm>
          <a:off x="6123745" y="3735247"/>
          <a:ext cx="5345954" cy="1670610"/>
        </a:xfrm>
        <a:prstGeom prst="rect">
          <a:avLst/>
        </a:prstGeom>
        <a:solidFill>
          <a:schemeClr val="lt1">
            <a:alpha val="40000"/>
            <a:hueOff val="0"/>
            <a:satOff val="0"/>
            <a:lumOff val="0"/>
            <a:alphaOff val="0"/>
          </a:schemeClr>
        </a:solidFill>
        <a:ln w="6350" cap="flat" cmpd="sng" algn="ctr">
          <a:solidFill>
            <a:srgbClr val="00395D"/>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1560" tIns="137160" rIns="137160" bIns="137160" numCol="1" spcCol="1270" anchor="ctr" anchorCtr="0">
          <a:noAutofit/>
        </a:bodyPr>
        <a:lstStyle/>
        <a:p>
          <a:pPr marL="0" lvl="0" indent="0" algn="l" defTabSz="1600200">
            <a:lnSpc>
              <a:spcPct val="90000"/>
            </a:lnSpc>
            <a:spcBef>
              <a:spcPct val="0"/>
            </a:spcBef>
            <a:spcAft>
              <a:spcPct val="35000"/>
            </a:spcAft>
            <a:buNone/>
          </a:pPr>
          <a:r>
            <a:rPr lang="ca-ES" sz="3600" kern="1200" noProof="0" dirty="0"/>
            <a:t>Recursos i ‘dreceres’ a l’evidència </a:t>
          </a:r>
        </a:p>
      </dsp:txBody>
      <dsp:txXfrm>
        <a:off x="6123745" y="3735247"/>
        <a:ext cx="5345954" cy="1670610"/>
      </dsp:txXfrm>
    </dsp:sp>
    <dsp:sp modelId="{50FDCFF4-FAAC-486F-8E46-5B3AFEDF9705}">
      <dsp:nvSpPr>
        <dsp:cNvPr id="0" name=""/>
        <dsp:cNvSpPr/>
      </dsp:nvSpPr>
      <dsp:spPr>
        <a:xfrm>
          <a:off x="5899500" y="3448396"/>
          <a:ext cx="1169427" cy="175414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25000" r="-25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0AAAA3-6488-477E-88A3-96948D531832}">
      <dsp:nvSpPr>
        <dsp:cNvPr id="0" name=""/>
        <dsp:cNvSpPr/>
      </dsp:nvSpPr>
      <dsp:spPr>
        <a:xfrm rot="5400000">
          <a:off x="-170021" y="170021"/>
          <a:ext cx="1133475" cy="793432"/>
        </a:xfrm>
        <a:prstGeom prst="chevron">
          <a:avLst/>
        </a:prstGeom>
        <a:solidFill>
          <a:srgbClr val="00395D"/>
        </a:solidFill>
        <a:ln w="12700" cap="flat" cmpd="sng" algn="ctr">
          <a:solidFill>
            <a:srgbClr val="00395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ca-ES" sz="2000" kern="1200" dirty="0"/>
            <a:t> </a:t>
          </a:r>
        </a:p>
      </dsp:txBody>
      <dsp:txXfrm rot="-5400000">
        <a:off x="1" y="396715"/>
        <a:ext cx="793432" cy="340043"/>
      </dsp:txXfrm>
    </dsp:sp>
    <dsp:sp modelId="{F61058CD-8C03-4101-BA24-770192A8081D}">
      <dsp:nvSpPr>
        <dsp:cNvPr id="0" name=""/>
        <dsp:cNvSpPr/>
      </dsp:nvSpPr>
      <dsp:spPr>
        <a:xfrm rot="5400000">
          <a:off x="5431733" y="-4638300"/>
          <a:ext cx="736758" cy="10013360"/>
        </a:xfrm>
        <a:prstGeom prst="round2SameRect">
          <a:avLst/>
        </a:prstGeom>
        <a:solidFill>
          <a:schemeClr val="lt1">
            <a:alpha val="90000"/>
            <a:hueOff val="0"/>
            <a:satOff val="0"/>
            <a:lumOff val="0"/>
            <a:alphaOff val="0"/>
          </a:schemeClr>
        </a:solidFill>
        <a:ln w="12700" cap="flat" cmpd="sng" algn="ctr">
          <a:solidFill>
            <a:srgbClr val="00395D"/>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None/>
          </a:pPr>
          <a:r>
            <a:rPr lang="ca-ES" sz="3200" b="0" i="0" kern="1200" dirty="0"/>
            <a:t>Interludi: mesures anticorrupció basades en l’evidència </a:t>
          </a:r>
          <a:endParaRPr lang="ca-ES" sz="3200" kern="1200" dirty="0"/>
        </a:p>
      </dsp:txBody>
      <dsp:txXfrm rot="-5400000">
        <a:off x="793432" y="35967"/>
        <a:ext cx="9977394" cy="66482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85D332-6FF0-48F4-B52C-931269574718}">
      <dsp:nvSpPr>
        <dsp:cNvPr id="0" name=""/>
        <dsp:cNvSpPr/>
      </dsp:nvSpPr>
      <dsp:spPr>
        <a:xfrm>
          <a:off x="0" y="730214"/>
          <a:ext cx="8661894" cy="1261501"/>
        </a:xfrm>
        <a:prstGeom prst="rightArrow">
          <a:avLst>
            <a:gd name="adj1" fmla="val 50000"/>
            <a:gd name="adj2" fmla="val 5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00263" numCol="1" spcCol="1270" anchor="ctr" anchorCtr="0">
          <a:noAutofit/>
        </a:bodyPr>
        <a:lstStyle/>
        <a:p>
          <a:pPr marL="0" lvl="0" indent="0" algn="l" defTabSz="1066800">
            <a:lnSpc>
              <a:spcPct val="90000"/>
            </a:lnSpc>
            <a:spcBef>
              <a:spcPct val="0"/>
            </a:spcBef>
            <a:spcAft>
              <a:spcPct val="35000"/>
            </a:spcAft>
            <a:buNone/>
          </a:pPr>
          <a:r>
            <a:rPr lang="ca-ES" sz="2400" kern="1200" dirty="0"/>
            <a:t>Administració Pública</a:t>
          </a:r>
        </a:p>
      </dsp:txBody>
      <dsp:txXfrm>
        <a:off x="0" y="1045589"/>
        <a:ext cx="8346519" cy="630751"/>
      </dsp:txXfrm>
    </dsp:sp>
    <dsp:sp modelId="{DCBBC0F9-A6AB-4748-B6B2-8D381D7DA11C}">
      <dsp:nvSpPr>
        <dsp:cNvPr id="0" name=""/>
        <dsp:cNvSpPr/>
      </dsp:nvSpPr>
      <dsp:spPr>
        <a:xfrm>
          <a:off x="0" y="1787740"/>
          <a:ext cx="2635715" cy="3767385"/>
        </a:xfrm>
        <a:prstGeom prst="rect">
          <a:avLst/>
        </a:prstGeom>
        <a:solidFill>
          <a:schemeClr val="lt1">
            <a:hueOff val="0"/>
            <a:satOff val="0"/>
            <a:lumOff val="0"/>
            <a:alphaOff val="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ca-ES" sz="2400" kern="1200"/>
            <a:t>     </a:t>
          </a:r>
        </a:p>
      </dsp:txBody>
      <dsp:txXfrm>
        <a:off x="0" y="1787740"/>
        <a:ext cx="2635715" cy="3767385"/>
      </dsp:txXfrm>
    </dsp:sp>
    <dsp:sp modelId="{54E02878-B6E9-440B-83FA-161F13629FA6}">
      <dsp:nvSpPr>
        <dsp:cNvPr id="0" name=""/>
        <dsp:cNvSpPr/>
      </dsp:nvSpPr>
      <dsp:spPr>
        <a:xfrm>
          <a:off x="2754776" y="1184927"/>
          <a:ext cx="5820203" cy="1261501"/>
        </a:xfrm>
        <a:prstGeom prst="rightArrow">
          <a:avLst>
            <a:gd name="adj1" fmla="val 50000"/>
            <a:gd name="adj2" fmla="val 5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00263" numCol="1" spcCol="1270" anchor="ctr" anchorCtr="0">
          <a:noAutofit/>
        </a:bodyPr>
        <a:lstStyle/>
        <a:p>
          <a:pPr marL="0" lvl="0" indent="0" algn="l" defTabSz="1066800">
            <a:lnSpc>
              <a:spcPct val="90000"/>
            </a:lnSpc>
            <a:spcBef>
              <a:spcPct val="0"/>
            </a:spcBef>
            <a:spcAft>
              <a:spcPct val="35000"/>
            </a:spcAft>
            <a:buNone/>
          </a:pPr>
          <a:r>
            <a:rPr lang="ca-ES" sz="2400" kern="1200"/>
            <a:t>Ciutadania</a:t>
          </a:r>
        </a:p>
      </dsp:txBody>
      <dsp:txXfrm>
        <a:off x="2754776" y="1500302"/>
        <a:ext cx="5504828" cy="630751"/>
      </dsp:txXfrm>
    </dsp:sp>
    <dsp:sp modelId="{51DF4677-8266-4CA8-A9C9-4D37C7A4905D}">
      <dsp:nvSpPr>
        <dsp:cNvPr id="0" name=""/>
        <dsp:cNvSpPr/>
      </dsp:nvSpPr>
      <dsp:spPr>
        <a:xfrm>
          <a:off x="2776845" y="2187220"/>
          <a:ext cx="2506510" cy="363596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ca-ES" sz="2400" kern="1200"/>
            <a:t>    </a:t>
          </a:r>
        </a:p>
      </dsp:txBody>
      <dsp:txXfrm>
        <a:off x="2776845" y="2187220"/>
        <a:ext cx="2506510" cy="3635965"/>
      </dsp:txXfrm>
    </dsp:sp>
    <dsp:sp modelId="{205ED14F-E449-41E0-869A-3E45D9F98433}">
      <dsp:nvSpPr>
        <dsp:cNvPr id="0" name=""/>
        <dsp:cNvSpPr/>
      </dsp:nvSpPr>
      <dsp:spPr>
        <a:xfrm>
          <a:off x="5446221" y="1515432"/>
          <a:ext cx="3165513" cy="1261501"/>
        </a:xfrm>
        <a:prstGeom prst="rightArrow">
          <a:avLst>
            <a:gd name="adj1" fmla="val 50000"/>
            <a:gd name="adj2" fmla="val 5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00263" numCol="1" spcCol="1270" anchor="ctr" anchorCtr="0">
          <a:noAutofit/>
        </a:bodyPr>
        <a:lstStyle/>
        <a:p>
          <a:pPr marL="0" lvl="0" indent="0" algn="l" defTabSz="1066800">
            <a:lnSpc>
              <a:spcPct val="90000"/>
            </a:lnSpc>
            <a:spcBef>
              <a:spcPct val="0"/>
            </a:spcBef>
            <a:spcAft>
              <a:spcPct val="35000"/>
            </a:spcAft>
            <a:buNone/>
          </a:pPr>
          <a:r>
            <a:rPr lang="ca-ES" sz="2400" kern="1200" dirty="0"/>
            <a:t>Evidència científica</a:t>
          </a:r>
        </a:p>
      </dsp:txBody>
      <dsp:txXfrm>
        <a:off x="5446221" y="1830807"/>
        <a:ext cx="2850138" cy="630751"/>
      </dsp:txXfrm>
    </dsp:sp>
    <dsp:sp modelId="{B45B2E08-F6F1-47E9-9E8C-113B4DB18256}">
      <dsp:nvSpPr>
        <dsp:cNvPr id="0" name=""/>
        <dsp:cNvSpPr/>
      </dsp:nvSpPr>
      <dsp:spPr>
        <a:xfrm>
          <a:off x="5431583" y="2488824"/>
          <a:ext cx="2449045" cy="3087008"/>
        </a:xfrm>
        <a:prstGeom prst="rect">
          <a:avLst/>
        </a:prstGeom>
        <a:solidFill>
          <a:schemeClr val="lt1">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ca-ES" sz="2400" kern="1200"/>
            <a:t>     </a:t>
          </a:r>
        </a:p>
      </dsp:txBody>
      <dsp:txXfrm>
        <a:off x="5431583" y="2488824"/>
        <a:ext cx="2449045" cy="308700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A566A7-AC20-4845-9A3E-F6A59B658212}">
      <dsp:nvSpPr>
        <dsp:cNvPr id="0" name=""/>
        <dsp:cNvSpPr/>
      </dsp:nvSpPr>
      <dsp:spPr>
        <a:xfrm rot="10800000">
          <a:off x="2868665" y="51660"/>
          <a:ext cx="8809905" cy="1234215"/>
        </a:xfrm>
        <a:prstGeom prst="homePlate">
          <a:avLst/>
        </a:prstGeom>
        <a:solidFill>
          <a:srgbClr val="00395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4255" tIns="137160" rIns="256032" bIns="137160" numCol="1" spcCol="1270" anchor="ctr" anchorCtr="0">
          <a:noAutofit/>
        </a:bodyPr>
        <a:lstStyle/>
        <a:p>
          <a:pPr marL="0" lvl="0" indent="0" algn="ctr" defTabSz="1600200">
            <a:lnSpc>
              <a:spcPct val="90000"/>
            </a:lnSpc>
            <a:spcBef>
              <a:spcPct val="0"/>
            </a:spcBef>
            <a:spcAft>
              <a:spcPct val="35000"/>
            </a:spcAft>
            <a:buNone/>
          </a:pPr>
          <a:r>
            <a:rPr lang="ca-ES" sz="3600" kern="1200" dirty="0"/>
            <a:t>Reservar temps per planificar la revisió d’evidències</a:t>
          </a:r>
        </a:p>
      </dsp:txBody>
      <dsp:txXfrm rot="10800000">
        <a:off x="3177219" y="51660"/>
        <a:ext cx="8501351" cy="1234215"/>
      </dsp:txXfrm>
    </dsp:sp>
    <dsp:sp modelId="{CDD9F276-0C83-459A-B4B1-5325378DE959}">
      <dsp:nvSpPr>
        <dsp:cNvPr id="0" name=""/>
        <dsp:cNvSpPr/>
      </dsp:nvSpPr>
      <dsp:spPr>
        <a:xfrm>
          <a:off x="1536474" y="93019"/>
          <a:ext cx="1234215" cy="1234215"/>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CDBAB9-B36F-40EC-B433-33451E96A0B2}">
      <dsp:nvSpPr>
        <dsp:cNvPr id="0" name=""/>
        <dsp:cNvSpPr/>
      </dsp:nvSpPr>
      <dsp:spPr>
        <a:xfrm rot="10800000">
          <a:off x="2868665" y="1594430"/>
          <a:ext cx="8809905" cy="1234215"/>
        </a:xfrm>
        <a:prstGeom prst="homePlate">
          <a:avLst/>
        </a:prstGeom>
        <a:solidFill>
          <a:srgbClr val="00395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4255" tIns="137160" rIns="256032" bIns="137160" numCol="1" spcCol="1270" anchor="ctr" anchorCtr="0">
          <a:noAutofit/>
        </a:bodyPr>
        <a:lstStyle/>
        <a:p>
          <a:pPr marL="0" lvl="0" indent="0" algn="ctr" defTabSz="1600200">
            <a:lnSpc>
              <a:spcPct val="90000"/>
            </a:lnSpc>
            <a:spcBef>
              <a:spcPct val="0"/>
            </a:spcBef>
            <a:spcAft>
              <a:spcPct val="35000"/>
            </a:spcAft>
            <a:buNone/>
          </a:pPr>
          <a:r>
            <a:rPr lang="ca-ES" sz="3600" kern="1200" dirty="0"/>
            <a:t>Copsar quina és la necessitat actual amb una bona pregunta </a:t>
          </a:r>
        </a:p>
      </dsp:txBody>
      <dsp:txXfrm rot="10800000">
        <a:off x="3177219" y="1594430"/>
        <a:ext cx="8501351" cy="1234215"/>
      </dsp:txXfrm>
    </dsp:sp>
    <dsp:sp modelId="{77F8D3DD-92BC-4611-A2F2-3F8B50EF685D}">
      <dsp:nvSpPr>
        <dsp:cNvPr id="0" name=""/>
        <dsp:cNvSpPr/>
      </dsp:nvSpPr>
      <dsp:spPr>
        <a:xfrm>
          <a:off x="1492931" y="1594430"/>
          <a:ext cx="1234215" cy="1234215"/>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6767D5-AAD3-445B-97D8-81420DAFCA37}">
      <dsp:nvSpPr>
        <dsp:cNvPr id="0" name=""/>
        <dsp:cNvSpPr/>
      </dsp:nvSpPr>
      <dsp:spPr>
        <a:xfrm rot="10800000">
          <a:off x="2868665" y="3086593"/>
          <a:ext cx="8809905" cy="1234215"/>
        </a:xfrm>
        <a:prstGeom prst="homePlate">
          <a:avLst/>
        </a:prstGeom>
        <a:solidFill>
          <a:srgbClr val="00395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4255" tIns="137160" rIns="256032" bIns="137160" numCol="1" spcCol="1270" anchor="ctr" anchorCtr="0">
          <a:noAutofit/>
        </a:bodyPr>
        <a:lstStyle/>
        <a:p>
          <a:pPr marL="0" lvl="0" indent="0" algn="ctr" defTabSz="1600200">
            <a:lnSpc>
              <a:spcPct val="90000"/>
            </a:lnSpc>
            <a:spcBef>
              <a:spcPct val="0"/>
            </a:spcBef>
            <a:spcAft>
              <a:spcPct val="35000"/>
            </a:spcAft>
            <a:buNone/>
          </a:pPr>
          <a:r>
            <a:rPr lang="ca-ES" sz="3600" kern="1200" dirty="0"/>
            <a:t>Incloure els diferents agents implicats en dissenyar una política </a:t>
          </a:r>
        </a:p>
      </dsp:txBody>
      <dsp:txXfrm rot="10800000">
        <a:off x="3177219" y="3086593"/>
        <a:ext cx="8501351" cy="1234215"/>
      </dsp:txXfrm>
    </dsp:sp>
    <dsp:sp modelId="{3C100529-269B-4659-AC6A-C7413F9ED13B}">
      <dsp:nvSpPr>
        <dsp:cNvPr id="0" name=""/>
        <dsp:cNvSpPr/>
      </dsp:nvSpPr>
      <dsp:spPr>
        <a:xfrm>
          <a:off x="1589311" y="3086593"/>
          <a:ext cx="1234215" cy="1234215"/>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A566A7-AC20-4845-9A3E-F6A59B658212}">
      <dsp:nvSpPr>
        <dsp:cNvPr id="0" name=""/>
        <dsp:cNvSpPr/>
      </dsp:nvSpPr>
      <dsp:spPr>
        <a:xfrm rot="10800000">
          <a:off x="2725190" y="68698"/>
          <a:ext cx="8788145" cy="1241899"/>
        </a:xfrm>
        <a:prstGeom prst="homePlate">
          <a:avLst/>
        </a:prstGeom>
        <a:solidFill>
          <a:srgbClr val="00395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7643" tIns="137160" rIns="256032" bIns="137160" numCol="1" spcCol="1270" anchor="ctr" anchorCtr="0">
          <a:noAutofit/>
        </a:bodyPr>
        <a:lstStyle/>
        <a:p>
          <a:pPr marL="0" lvl="0" indent="0" algn="ctr" defTabSz="1600200">
            <a:lnSpc>
              <a:spcPct val="90000"/>
            </a:lnSpc>
            <a:spcBef>
              <a:spcPct val="0"/>
            </a:spcBef>
            <a:spcAft>
              <a:spcPct val="35000"/>
            </a:spcAft>
            <a:buNone/>
          </a:pPr>
          <a:r>
            <a:rPr lang="ca-ES" sz="3600" kern="1200" dirty="0"/>
            <a:t>Comptar amb suport extern especialitzat</a:t>
          </a:r>
        </a:p>
      </dsp:txBody>
      <dsp:txXfrm rot="10800000">
        <a:off x="3035665" y="68698"/>
        <a:ext cx="8477670" cy="1241899"/>
      </dsp:txXfrm>
    </dsp:sp>
    <dsp:sp modelId="{CDD9F276-0C83-459A-B4B1-5325378DE959}">
      <dsp:nvSpPr>
        <dsp:cNvPr id="0" name=""/>
        <dsp:cNvSpPr/>
      </dsp:nvSpPr>
      <dsp:spPr>
        <a:xfrm>
          <a:off x="1554740" y="68698"/>
          <a:ext cx="1241899" cy="1241899"/>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CDBAB9-B36F-40EC-B433-33451E96A0B2}">
      <dsp:nvSpPr>
        <dsp:cNvPr id="0" name=""/>
        <dsp:cNvSpPr/>
      </dsp:nvSpPr>
      <dsp:spPr>
        <a:xfrm rot="10800000">
          <a:off x="2725190" y="1621072"/>
          <a:ext cx="8788145" cy="1241899"/>
        </a:xfrm>
        <a:prstGeom prst="homePlate">
          <a:avLst/>
        </a:prstGeom>
        <a:solidFill>
          <a:srgbClr val="00395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7643" tIns="137160" rIns="256032" bIns="137160" numCol="1" spcCol="1270" anchor="ctr" anchorCtr="0">
          <a:noAutofit/>
        </a:bodyPr>
        <a:lstStyle/>
        <a:p>
          <a:pPr marL="0" lvl="0" indent="0" algn="ctr" defTabSz="1600200">
            <a:lnSpc>
              <a:spcPct val="90000"/>
            </a:lnSpc>
            <a:spcBef>
              <a:spcPct val="0"/>
            </a:spcBef>
            <a:spcAft>
              <a:spcPct val="35000"/>
            </a:spcAft>
            <a:buNone/>
          </a:pPr>
          <a:r>
            <a:rPr lang="ca-ES" sz="3600" kern="1200" dirty="0"/>
            <a:t>Valorar l’adaptació de l’evidència al propi context</a:t>
          </a:r>
        </a:p>
      </dsp:txBody>
      <dsp:txXfrm rot="10800000">
        <a:off x="3035665" y="1621072"/>
        <a:ext cx="8477670" cy="1241899"/>
      </dsp:txXfrm>
    </dsp:sp>
    <dsp:sp modelId="{77F8D3DD-92BC-4611-A2F2-3F8B50EF685D}">
      <dsp:nvSpPr>
        <dsp:cNvPr id="0" name=""/>
        <dsp:cNvSpPr/>
      </dsp:nvSpPr>
      <dsp:spPr>
        <a:xfrm>
          <a:off x="1501761" y="1570104"/>
          <a:ext cx="1241899" cy="1241899"/>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6767D5-AAD3-445B-97D8-81420DAFCA37}">
      <dsp:nvSpPr>
        <dsp:cNvPr id="0" name=""/>
        <dsp:cNvSpPr/>
      </dsp:nvSpPr>
      <dsp:spPr>
        <a:xfrm rot="10800000">
          <a:off x="2725190" y="3105808"/>
          <a:ext cx="8788145" cy="1241899"/>
        </a:xfrm>
        <a:prstGeom prst="homePlate">
          <a:avLst/>
        </a:prstGeom>
        <a:solidFill>
          <a:srgbClr val="00395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7643" tIns="137160" rIns="256032" bIns="137160" numCol="1" spcCol="1270" anchor="ctr" anchorCtr="0">
          <a:noAutofit/>
        </a:bodyPr>
        <a:lstStyle/>
        <a:p>
          <a:pPr marL="0" lvl="0" indent="0" algn="ctr" defTabSz="1600200">
            <a:lnSpc>
              <a:spcPct val="90000"/>
            </a:lnSpc>
            <a:spcBef>
              <a:spcPct val="0"/>
            </a:spcBef>
            <a:spcAft>
              <a:spcPct val="35000"/>
            </a:spcAft>
            <a:buNone/>
          </a:pPr>
          <a:r>
            <a:rPr lang="ca-ES" sz="3600" kern="1200" dirty="0"/>
            <a:t>Contrastar si hi ha evidència disponible</a:t>
          </a:r>
        </a:p>
      </dsp:txBody>
      <dsp:txXfrm rot="10800000">
        <a:off x="3035665" y="3105808"/>
        <a:ext cx="8477670" cy="1241899"/>
      </dsp:txXfrm>
    </dsp:sp>
    <dsp:sp modelId="{3C100529-269B-4659-AC6A-C7413F9ED13B}">
      <dsp:nvSpPr>
        <dsp:cNvPr id="0" name=""/>
        <dsp:cNvSpPr/>
      </dsp:nvSpPr>
      <dsp:spPr>
        <a:xfrm>
          <a:off x="1479990" y="3105808"/>
          <a:ext cx="1241899" cy="1241899"/>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B244CE-8FB4-4DC2-82BB-654B78043D36}">
      <dsp:nvSpPr>
        <dsp:cNvPr id="0" name=""/>
        <dsp:cNvSpPr/>
      </dsp:nvSpPr>
      <dsp:spPr>
        <a:xfrm>
          <a:off x="1063890" y="272449"/>
          <a:ext cx="2069661" cy="2069661"/>
        </a:xfrm>
        <a:prstGeom prst="pieWedge">
          <a:avLst/>
        </a:prstGeom>
        <a:solidFill>
          <a:srgbClr val="00395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ca-ES" sz="1800" kern="1200" dirty="0"/>
        </a:p>
      </dsp:txBody>
      <dsp:txXfrm>
        <a:off x="1670080" y="878639"/>
        <a:ext cx="1463471" cy="1463471"/>
      </dsp:txXfrm>
    </dsp:sp>
    <dsp:sp modelId="{B03A3FD8-7694-41B5-941C-7F203A91753D}">
      <dsp:nvSpPr>
        <dsp:cNvPr id="0" name=""/>
        <dsp:cNvSpPr/>
      </dsp:nvSpPr>
      <dsp:spPr>
        <a:xfrm rot="5400000">
          <a:off x="3229148" y="272449"/>
          <a:ext cx="2069661" cy="2069661"/>
        </a:xfrm>
        <a:prstGeom prst="pieWedge">
          <a:avLst/>
        </a:prstGeom>
        <a:solidFill>
          <a:srgbClr val="00395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ca-ES" sz="1800" kern="1200" dirty="0"/>
        </a:p>
      </dsp:txBody>
      <dsp:txXfrm rot="-5400000">
        <a:off x="3229148" y="878639"/>
        <a:ext cx="1463471" cy="1463471"/>
      </dsp:txXfrm>
    </dsp:sp>
    <dsp:sp modelId="{658DBB17-B2E0-4CC8-8776-26C1940CA3FC}">
      <dsp:nvSpPr>
        <dsp:cNvPr id="0" name=""/>
        <dsp:cNvSpPr/>
      </dsp:nvSpPr>
      <dsp:spPr>
        <a:xfrm rot="10800000">
          <a:off x="3229148" y="2437707"/>
          <a:ext cx="2069661" cy="2069661"/>
        </a:xfrm>
        <a:prstGeom prst="pieWedge">
          <a:avLst/>
        </a:prstGeom>
        <a:solidFill>
          <a:srgbClr val="00395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ca-ES" sz="1800" kern="1200" dirty="0"/>
        </a:p>
      </dsp:txBody>
      <dsp:txXfrm rot="10800000">
        <a:off x="3229148" y="2437707"/>
        <a:ext cx="1463471" cy="1463471"/>
      </dsp:txXfrm>
    </dsp:sp>
    <dsp:sp modelId="{3611275D-D0BD-49F0-9041-E8995E5C2394}">
      <dsp:nvSpPr>
        <dsp:cNvPr id="0" name=""/>
        <dsp:cNvSpPr/>
      </dsp:nvSpPr>
      <dsp:spPr>
        <a:xfrm rot="16200000">
          <a:off x="1063890" y="2437707"/>
          <a:ext cx="2069661" cy="2069661"/>
        </a:xfrm>
        <a:prstGeom prst="pieWedge">
          <a:avLst/>
        </a:prstGeom>
        <a:solidFill>
          <a:srgbClr val="00395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ca-ES" sz="1800" kern="1200" dirty="0"/>
        </a:p>
      </dsp:txBody>
      <dsp:txXfrm rot="5400000">
        <a:off x="1670080" y="2437707"/>
        <a:ext cx="1463471" cy="1463471"/>
      </dsp:txXfrm>
    </dsp:sp>
    <dsp:sp modelId="{4EE2DD8C-0A17-4758-93E0-D5DF9D4F0A5B}">
      <dsp:nvSpPr>
        <dsp:cNvPr id="0" name=""/>
        <dsp:cNvSpPr/>
      </dsp:nvSpPr>
      <dsp:spPr>
        <a:xfrm>
          <a:off x="2824058" y="1959725"/>
          <a:ext cx="714582" cy="621376"/>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067A25-6E92-4666-AA8C-EACBAE8312C7}">
      <dsp:nvSpPr>
        <dsp:cNvPr id="0" name=""/>
        <dsp:cNvSpPr/>
      </dsp:nvSpPr>
      <dsp:spPr>
        <a:xfrm rot="10800000">
          <a:off x="2824058" y="2198716"/>
          <a:ext cx="714582" cy="621376"/>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22EAAF-6B6C-4DE3-AA38-D19D8002A33A}">
      <dsp:nvSpPr>
        <dsp:cNvPr id="0" name=""/>
        <dsp:cNvSpPr/>
      </dsp:nvSpPr>
      <dsp:spPr>
        <a:xfrm>
          <a:off x="3391" y="776878"/>
          <a:ext cx="4132482" cy="1652993"/>
        </a:xfrm>
        <a:prstGeom prst="chevron">
          <a:avLst/>
        </a:prstGeom>
        <a:solidFill>
          <a:srgbClr val="00395D"/>
        </a:solidFill>
        <a:ln w="12700" cap="flat" cmpd="sng" algn="ctr">
          <a:solidFill>
            <a:srgbClr val="00395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marL="0" lvl="0" indent="0" algn="ctr" defTabSz="1289050">
            <a:lnSpc>
              <a:spcPct val="90000"/>
            </a:lnSpc>
            <a:spcBef>
              <a:spcPct val="0"/>
            </a:spcBef>
            <a:spcAft>
              <a:spcPct val="35000"/>
            </a:spcAft>
            <a:buNone/>
          </a:pPr>
          <a:r>
            <a:rPr lang="ca-ES" sz="2900" kern="1200" dirty="0"/>
            <a:t>Definició del problema</a:t>
          </a:r>
        </a:p>
      </dsp:txBody>
      <dsp:txXfrm>
        <a:off x="829888" y="776878"/>
        <a:ext cx="2479489" cy="1652993"/>
      </dsp:txXfrm>
    </dsp:sp>
    <dsp:sp modelId="{5EC11CB4-AA31-407C-88D8-3DFEF40F1A31}">
      <dsp:nvSpPr>
        <dsp:cNvPr id="0" name=""/>
        <dsp:cNvSpPr/>
      </dsp:nvSpPr>
      <dsp:spPr>
        <a:xfrm>
          <a:off x="3722626" y="776878"/>
          <a:ext cx="4132482" cy="1652993"/>
        </a:xfrm>
        <a:prstGeom prst="chevron">
          <a:avLst/>
        </a:prstGeom>
        <a:solidFill>
          <a:srgbClr val="00395D"/>
        </a:solidFill>
        <a:ln w="12700" cap="flat" cmpd="sng" algn="ctr">
          <a:solidFill>
            <a:srgbClr val="00395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marL="0" lvl="0" indent="0" algn="ctr" defTabSz="1289050">
            <a:lnSpc>
              <a:spcPct val="90000"/>
            </a:lnSpc>
            <a:spcBef>
              <a:spcPct val="0"/>
            </a:spcBef>
            <a:spcAft>
              <a:spcPct val="35000"/>
            </a:spcAft>
            <a:buNone/>
          </a:pPr>
          <a:r>
            <a:rPr lang="ca-ES" sz="2900" kern="1200" dirty="0"/>
            <a:t>Disseny d’actuacions</a:t>
          </a:r>
        </a:p>
      </dsp:txBody>
      <dsp:txXfrm>
        <a:off x="4549123" y="776878"/>
        <a:ext cx="2479489" cy="1652993"/>
      </dsp:txXfrm>
    </dsp:sp>
    <dsp:sp modelId="{F4F5C4CF-7408-4506-A6D1-81ED4560DF27}">
      <dsp:nvSpPr>
        <dsp:cNvPr id="0" name=""/>
        <dsp:cNvSpPr/>
      </dsp:nvSpPr>
      <dsp:spPr>
        <a:xfrm>
          <a:off x="7441860" y="776878"/>
          <a:ext cx="4132482" cy="1652993"/>
        </a:xfrm>
        <a:prstGeom prst="chevron">
          <a:avLst/>
        </a:prstGeom>
        <a:solidFill>
          <a:srgbClr val="00395D"/>
        </a:solidFill>
        <a:ln w="12700" cap="flat" cmpd="sng" algn="ctr">
          <a:solidFill>
            <a:srgbClr val="00395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marL="0" lvl="0" indent="0" algn="ctr" defTabSz="1289050">
            <a:lnSpc>
              <a:spcPct val="90000"/>
            </a:lnSpc>
            <a:spcBef>
              <a:spcPct val="0"/>
            </a:spcBef>
            <a:spcAft>
              <a:spcPct val="35000"/>
            </a:spcAft>
            <a:buNone/>
          </a:pPr>
          <a:r>
            <a:rPr lang="ca-ES" sz="2900" kern="1200" dirty="0"/>
            <a:t>Implementació de la política</a:t>
          </a:r>
        </a:p>
      </dsp:txBody>
      <dsp:txXfrm>
        <a:off x="8268357" y="776878"/>
        <a:ext cx="2479489" cy="16529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0AAAA3-6488-477E-88A3-96948D531832}">
      <dsp:nvSpPr>
        <dsp:cNvPr id="0" name=""/>
        <dsp:cNvSpPr/>
      </dsp:nvSpPr>
      <dsp:spPr>
        <a:xfrm rot="5400000">
          <a:off x="-160908" y="164915"/>
          <a:ext cx="1072720" cy="750904"/>
        </a:xfrm>
        <a:prstGeom prst="chevron">
          <a:avLst/>
        </a:prstGeom>
        <a:solidFill>
          <a:srgbClr val="00395D"/>
        </a:solidFill>
        <a:ln w="12700" cap="flat" cmpd="sng" algn="ctr">
          <a:solidFill>
            <a:srgbClr val="00395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ca-ES" sz="3200" kern="1200" dirty="0"/>
            <a:t> 1</a:t>
          </a:r>
        </a:p>
      </dsp:txBody>
      <dsp:txXfrm rot="-5400000">
        <a:off x="0" y="379459"/>
        <a:ext cx="750904" cy="321816"/>
      </dsp:txXfrm>
    </dsp:sp>
    <dsp:sp modelId="{F61058CD-8C03-4101-BA24-770192A8081D}">
      <dsp:nvSpPr>
        <dsp:cNvPr id="0" name=""/>
        <dsp:cNvSpPr/>
      </dsp:nvSpPr>
      <dsp:spPr>
        <a:xfrm rot="5400000">
          <a:off x="5112984" y="-4358073"/>
          <a:ext cx="697634" cy="9421795"/>
        </a:xfrm>
        <a:prstGeom prst="round2SameRect">
          <a:avLst/>
        </a:prstGeom>
        <a:solidFill>
          <a:schemeClr val="lt1">
            <a:alpha val="90000"/>
            <a:hueOff val="0"/>
            <a:satOff val="0"/>
            <a:lumOff val="0"/>
            <a:alphaOff val="0"/>
          </a:schemeClr>
        </a:solidFill>
        <a:ln w="12700" cap="flat" cmpd="sng" algn="ctr">
          <a:solidFill>
            <a:srgbClr val="00395D"/>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1592" tIns="26035" rIns="26035" bIns="26035" numCol="1" spcCol="1270" anchor="ctr" anchorCtr="0">
          <a:noAutofit/>
        </a:bodyPr>
        <a:lstStyle/>
        <a:p>
          <a:pPr marL="285750" lvl="1" indent="-285750" algn="l" defTabSz="1822450">
            <a:lnSpc>
              <a:spcPct val="90000"/>
            </a:lnSpc>
            <a:spcBef>
              <a:spcPct val="0"/>
            </a:spcBef>
            <a:spcAft>
              <a:spcPct val="15000"/>
            </a:spcAft>
            <a:buNone/>
          </a:pPr>
          <a:r>
            <a:rPr lang="ca-ES" sz="4100" kern="1200" dirty="0"/>
            <a:t>Escollir una pregunta </a:t>
          </a:r>
        </a:p>
      </dsp:txBody>
      <dsp:txXfrm rot="-5400000">
        <a:off x="750904" y="38063"/>
        <a:ext cx="9387739" cy="629522"/>
      </dsp:txXfrm>
    </dsp:sp>
    <dsp:sp modelId="{683057C8-261D-47C2-B723-148314CA883B}">
      <dsp:nvSpPr>
        <dsp:cNvPr id="0" name=""/>
        <dsp:cNvSpPr/>
      </dsp:nvSpPr>
      <dsp:spPr>
        <a:xfrm rot="5400000">
          <a:off x="-160908" y="1107480"/>
          <a:ext cx="1072720" cy="750904"/>
        </a:xfrm>
        <a:prstGeom prst="chevron">
          <a:avLst/>
        </a:prstGeom>
        <a:solidFill>
          <a:srgbClr val="00395D"/>
        </a:solidFill>
        <a:ln w="12700" cap="flat" cmpd="sng" algn="ctr">
          <a:solidFill>
            <a:srgbClr val="00395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ca-ES" sz="2800" kern="1200" dirty="0"/>
            <a:t>2</a:t>
          </a:r>
        </a:p>
      </dsp:txBody>
      <dsp:txXfrm rot="-5400000">
        <a:off x="0" y="1322024"/>
        <a:ext cx="750904" cy="321816"/>
      </dsp:txXfrm>
    </dsp:sp>
    <dsp:sp modelId="{79F38972-2323-4C4C-A6E8-99F86D4118F1}">
      <dsp:nvSpPr>
        <dsp:cNvPr id="0" name=""/>
        <dsp:cNvSpPr/>
      </dsp:nvSpPr>
      <dsp:spPr>
        <a:xfrm rot="5400000">
          <a:off x="5113168" y="-3434742"/>
          <a:ext cx="697268" cy="9421795"/>
        </a:xfrm>
        <a:prstGeom prst="round2SameRect">
          <a:avLst/>
        </a:prstGeom>
        <a:solidFill>
          <a:schemeClr val="lt1">
            <a:alpha val="90000"/>
            <a:hueOff val="0"/>
            <a:satOff val="0"/>
            <a:lumOff val="0"/>
            <a:alphaOff val="0"/>
          </a:schemeClr>
        </a:solidFill>
        <a:ln w="12700" cap="flat" cmpd="sng" algn="ctr">
          <a:solidFill>
            <a:srgbClr val="00395D"/>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1592" tIns="26035" rIns="26035" bIns="26035" numCol="1" spcCol="1270" anchor="ctr" anchorCtr="0">
          <a:noAutofit/>
        </a:bodyPr>
        <a:lstStyle/>
        <a:p>
          <a:pPr marL="285750" lvl="1" indent="-285750" algn="l" defTabSz="1822450">
            <a:lnSpc>
              <a:spcPct val="90000"/>
            </a:lnSpc>
            <a:spcBef>
              <a:spcPct val="0"/>
            </a:spcBef>
            <a:spcAft>
              <a:spcPct val="15000"/>
            </a:spcAft>
            <a:buNone/>
          </a:pPr>
          <a:r>
            <a:rPr lang="ca-ES" sz="4100" b="0" i="0" kern="1200" dirty="0"/>
            <a:t>Valorar el tipus de revisió d’evidència </a:t>
          </a:r>
          <a:endParaRPr lang="ca-ES" sz="4100" kern="1200" dirty="0"/>
        </a:p>
      </dsp:txBody>
      <dsp:txXfrm rot="-5400000">
        <a:off x="750905" y="961559"/>
        <a:ext cx="9387757" cy="629192"/>
      </dsp:txXfrm>
    </dsp:sp>
    <dsp:sp modelId="{878BF128-003E-4959-95ED-3601519BFC6D}">
      <dsp:nvSpPr>
        <dsp:cNvPr id="0" name=""/>
        <dsp:cNvSpPr/>
      </dsp:nvSpPr>
      <dsp:spPr>
        <a:xfrm rot="5400000">
          <a:off x="-160908" y="2011942"/>
          <a:ext cx="1072720" cy="750904"/>
        </a:xfrm>
        <a:prstGeom prst="chevron">
          <a:avLst/>
        </a:prstGeom>
        <a:solidFill>
          <a:srgbClr val="00395D"/>
        </a:solidFill>
        <a:ln w="12700" cap="flat" cmpd="sng" algn="ctr">
          <a:solidFill>
            <a:srgbClr val="00395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ca-ES" sz="2800" kern="1200" dirty="0"/>
            <a:t> 3</a:t>
          </a:r>
        </a:p>
      </dsp:txBody>
      <dsp:txXfrm rot="-5400000">
        <a:off x="0" y="2226486"/>
        <a:ext cx="750904" cy="321816"/>
      </dsp:txXfrm>
    </dsp:sp>
    <dsp:sp modelId="{CCFE5204-82B0-42FB-A5DA-101BB3AD2BA9}">
      <dsp:nvSpPr>
        <dsp:cNvPr id="0" name=""/>
        <dsp:cNvSpPr/>
      </dsp:nvSpPr>
      <dsp:spPr>
        <a:xfrm rot="5400000">
          <a:off x="5113168" y="-2511229"/>
          <a:ext cx="697268" cy="9421795"/>
        </a:xfrm>
        <a:prstGeom prst="round2SameRect">
          <a:avLst/>
        </a:prstGeom>
        <a:solidFill>
          <a:schemeClr val="lt1">
            <a:alpha val="90000"/>
            <a:hueOff val="0"/>
            <a:satOff val="0"/>
            <a:lumOff val="0"/>
            <a:alphaOff val="0"/>
          </a:schemeClr>
        </a:solidFill>
        <a:ln w="12700" cap="flat" cmpd="sng" algn="ctr">
          <a:solidFill>
            <a:srgbClr val="00395D"/>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1592" tIns="26035" rIns="26035" bIns="26035" numCol="1" spcCol="1270" anchor="ctr" anchorCtr="0">
          <a:noAutofit/>
        </a:bodyPr>
        <a:lstStyle/>
        <a:p>
          <a:pPr marL="285750" lvl="1" indent="-285750" algn="l" defTabSz="1822450">
            <a:lnSpc>
              <a:spcPct val="90000"/>
            </a:lnSpc>
            <a:spcBef>
              <a:spcPct val="0"/>
            </a:spcBef>
            <a:spcAft>
              <a:spcPct val="15000"/>
            </a:spcAft>
            <a:buNone/>
          </a:pPr>
          <a:r>
            <a:rPr lang="ca-ES" sz="4100" b="0" i="0" kern="1200" dirty="0"/>
            <a:t>Cercar les evidències</a:t>
          </a:r>
          <a:endParaRPr lang="ca-ES" sz="4100" b="0" kern="1200" dirty="0"/>
        </a:p>
      </dsp:txBody>
      <dsp:txXfrm rot="-5400000">
        <a:off x="750905" y="1885072"/>
        <a:ext cx="9387757" cy="629192"/>
      </dsp:txXfrm>
    </dsp:sp>
    <dsp:sp modelId="{8EDBADEF-4AE1-4000-B110-D99D1CCAE2AE}">
      <dsp:nvSpPr>
        <dsp:cNvPr id="0" name=""/>
        <dsp:cNvSpPr/>
      </dsp:nvSpPr>
      <dsp:spPr>
        <a:xfrm rot="5400000">
          <a:off x="-160908" y="2935456"/>
          <a:ext cx="1072720" cy="750904"/>
        </a:xfrm>
        <a:prstGeom prst="chevron">
          <a:avLst/>
        </a:prstGeom>
        <a:solidFill>
          <a:srgbClr val="00395D"/>
        </a:solidFill>
        <a:ln w="12700" cap="flat" cmpd="sng" algn="ctr">
          <a:solidFill>
            <a:srgbClr val="00395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ca-ES" sz="3200" kern="1200" dirty="0"/>
            <a:t>4</a:t>
          </a:r>
        </a:p>
      </dsp:txBody>
      <dsp:txXfrm rot="-5400000">
        <a:off x="0" y="3150000"/>
        <a:ext cx="750904" cy="321816"/>
      </dsp:txXfrm>
    </dsp:sp>
    <dsp:sp modelId="{08AAA4B5-256B-4467-B000-9A1E108FD9D8}">
      <dsp:nvSpPr>
        <dsp:cNvPr id="0" name=""/>
        <dsp:cNvSpPr/>
      </dsp:nvSpPr>
      <dsp:spPr>
        <a:xfrm rot="5400000">
          <a:off x="5113168" y="-1587715"/>
          <a:ext cx="697268" cy="9421795"/>
        </a:xfrm>
        <a:prstGeom prst="round2SameRect">
          <a:avLst/>
        </a:prstGeom>
        <a:solidFill>
          <a:schemeClr val="lt1">
            <a:alpha val="90000"/>
            <a:hueOff val="0"/>
            <a:satOff val="0"/>
            <a:lumOff val="0"/>
            <a:alphaOff val="0"/>
          </a:schemeClr>
        </a:solidFill>
        <a:ln w="12700" cap="flat" cmpd="sng" algn="ctr">
          <a:solidFill>
            <a:srgbClr val="00395D"/>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1592" tIns="26035" rIns="26035" bIns="26035" numCol="1" spcCol="1270" anchor="ctr" anchorCtr="0">
          <a:noAutofit/>
        </a:bodyPr>
        <a:lstStyle/>
        <a:p>
          <a:pPr marL="285750" lvl="1" indent="-285750" algn="l" defTabSz="1822450">
            <a:lnSpc>
              <a:spcPct val="90000"/>
            </a:lnSpc>
            <a:spcBef>
              <a:spcPct val="0"/>
            </a:spcBef>
            <a:spcAft>
              <a:spcPct val="15000"/>
            </a:spcAft>
            <a:buNone/>
          </a:pPr>
          <a:r>
            <a:rPr lang="ca-ES" sz="4100" kern="1200" dirty="0"/>
            <a:t>Ús dels resultats de la revisió</a:t>
          </a:r>
        </a:p>
      </dsp:txBody>
      <dsp:txXfrm rot="-5400000">
        <a:off x="750905" y="2808586"/>
        <a:ext cx="9387757" cy="6291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0AAAA3-6488-477E-88A3-96948D531832}">
      <dsp:nvSpPr>
        <dsp:cNvPr id="0" name=""/>
        <dsp:cNvSpPr/>
      </dsp:nvSpPr>
      <dsp:spPr>
        <a:xfrm rot="5400000">
          <a:off x="-131091" y="169329"/>
          <a:ext cx="1128862" cy="790203"/>
        </a:xfrm>
        <a:prstGeom prst="chevron">
          <a:avLst/>
        </a:prstGeom>
        <a:solidFill>
          <a:srgbClr val="00395D"/>
        </a:solidFill>
        <a:ln w="12700" cap="flat" cmpd="sng" algn="ctr">
          <a:solidFill>
            <a:srgbClr val="00395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ca-ES" sz="2200" kern="1200" dirty="0"/>
            <a:t> </a:t>
          </a:r>
        </a:p>
      </dsp:txBody>
      <dsp:txXfrm rot="-5400000">
        <a:off x="38239" y="395102"/>
        <a:ext cx="790203" cy="338659"/>
      </dsp:txXfrm>
    </dsp:sp>
    <dsp:sp modelId="{F61058CD-8C03-4101-BA24-770192A8081D}">
      <dsp:nvSpPr>
        <dsp:cNvPr id="0" name=""/>
        <dsp:cNvSpPr/>
      </dsp:nvSpPr>
      <dsp:spPr>
        <a:xfrm rot="5400000">
          <a:off x="5235299" y="-4330382"/>
          <a:ext cx="733760" cy="9394526"/>
        </a:xfrm>
        <a:prstGeom prst="round2SameRect">
          <a:avLst/>
        </a:prstGeom>
        <a:solidFill>
          <a:schemeClr val="lt1">
            <a:alpha val="90000"/>
            <a:hueOff val="0"/>
            <a:satOff val="0"/>
            <a:lumOff val="0"/>
            <a:alphaOff val="0"/>
          </a:schemeClr>
        </a:solidFill>
        <a:ln w="12700" cap="flat" cmpd="sng" algn="ctr">
          <a:solidFill>
            <a:srgbClr val="00395D"/>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5816" tIns="27305" rIns="27305" bIns="27305" numCol="1" spcCol="1270" anchor="ctr" anchorCtr="0">
          <a:noAutofit/>
        </a:bodyPr>
        <a:lstStyle/>
        <a:p>
          <a:pPr marL="285750" lvl="1" indent="-285750" algn="l" defTabSz="1911350">
            <a:lnSpc>
              <a:spcPct val="90000"/>
            </a:lnSpc>
            <a:spcBef>
              <a:spcPct val="0"/>
            </a:spcBef>
            <a:spcAft>
              <a:spcPct val="15000"/>
            </a:spcAft>
            <a:buNone/>
          </a:pPr>
          <a:r>
            <a:rPr lang="ca-ES" sz="4300" kern="1200" dirty="0"/>
            <a:t>Escollir una pregunta: esquema PICO </a:t>
          </a:r>
        </a:p>
      </dsp:txBody>
      <dsp:txXfrm rot="-5400000">
        <a:off x="904917" y="35819"/>
        <a:ext cx="9358707" cy="6621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0AAAA3-6488-477E-88A3-96948D531832}">
      <dsp:nvSpPr>
        <dsp:cNvPr id="0" name=""/>
        <dsp:cNvSpPr/>
      </dsp:nvSpPr>
      <dsp:spPr>
        <a:xfrm rot="5400000">
          <a:off x="-170021" y="170021"/>
          <a:ext cx="1133475" cy="793432"/>
        </a:xfrm>
        <a:prstGeom prst="chevron">
          <a:avLst/>
        </a:prstGeom>
        <a:solidFill>
          <a:srgbClr val="00395D"/>
        </a:solidFill>
        <a:ln w="12700" cap="flat" cmpd="sng" algn="ctr">
          <a:solidFill>
            <a:srgbClr val="00395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ca-ES" sz="2200" kern="1200" dirty="0"/>
            <a:t> </a:t>
          </a:r>
        </a:p>
      </dsp:txBody>
      <dsp:txXfrm rot="-5400000">
        <a:off x="1" y="396715"/>
        <a:ext cx="793432" cy="340043"/>
      </dsp:txXfrm>
    </dsp:sp>
    <dsp:sp modelId="{F61058CD-8C03-4101-BA24-770192A8081D}">
      <dsp:nvSpPr>
        <dsp:cNvPr id="0" name=""/>
        <dsp:cNvSpPr/>
      </dsp:nvSpPr>
      <dsp:spPr>
        <a:xfrm rot="5400000">
          <a:off x="4419361" y="-3625929"/>
          <a:ext cx="736758" cy="7988617"/>
        </a:xfrm>
        <a:prstGeom prst="round2SameRect">
          <a:avLst/>
        </a:prstGeom>
        <a:solidFill>
          <a:schemeClr val="lt1">
            <a:alpha val="90000"/>
            <a:hueOff val="0"/>
            <a:satOff val="0"/>
            <a:lumOff val="0"/>
            <a:alphaOff val="0"/>
          </a:schemeClr>
        </a:solidFill>
        <a:ln w="12700" cap="flat" cmpd="sng" algn="ctr">
          <a:solidFill>
            <a:srgbClr val="00395D"/>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0256" tIns="24130" rIns="24130" bIns="24130" numCol="1" spcCol="1270" anchor="ctr" anchorCtr="0">
          <a:noAutofit/>
        </a:bodyPr>
        <a:lstStyle/>
        <a:p>
          <a:pPr marL="285750" lvl="1" indent="-285750" algn="l" defTabSz="1689100">
            <a:lnSpc>
              <a:spcPct val="90000"/>
            </a:lnSpc>
            <a:spcBef>
              <a:spcPct val="0"/>
            </a:spcBef>
            <a:spcAft>
              <a:spcPct val="15000"/>
            </a:spcAft>
            <a:buNone/>
          </a:pPr>
          <a:r>
            <a:rPr lang="ca-ES" sz="3800" b="0" i="0" kern="1200" dirty="0"/>
            <a:t>Valorar el tipus de revisió d’evidència </a:t>
          </a:r>
          <a:endParaRPr lang="ca-ES" sz="3800" kern="1200" dirty="0"/>
        </a:p>
      </dsp:txBody>
      <dsp:txXfrm rot="-5400000">
        <a:off x="793432" y="35966"/>
        <a:ext cx="7952651" cy="66482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0AAAA3-6488-477E-88A3-96948D531832}">
      <dsp:nvSpPr>
        <dsp:cNvPr id="0" name=""/>
        <dsp:cNvSpPr/>
      </dsp:nvSpPr>
      <dsp:spPr>
        <a:xfrm rot="5400000">
          <a:off x="-170021" y="170021"/>
          <a:ext cx="1133475" cy="793432"/>
        </a:xfrm>
        <a:prstGeom prst="chevron">
          <a:avLst/>
        </a:prstGeom>
        <a:solidFill>
          <a:srgbClr val="00395D"/>
        </a:solidFill>
        <a:ln w="12700" cap="flat" cmpd="sng" algn="ctr">
          <a:solidFill>
            <a:srgbClr val="00395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ca-ES" sz="2200" kern="1200" dirty="0"/>
            <a:t> </a:t>
          </a:r>
        </a:p>
      </dsp:txBody>
      <dsp:txXfrm rot="-5400000">
        <a:off x="1" y="396715"/>
        <a:ext cx="793432" cy="340043"/>
      </dsp:txXfrm>
    </dsp:sp>
    <dsp:sp modelId="{F61058CD-8C03-4101-BA24-770192A8081D}">
      <dsp:nvSpPr>
        <dsp:cNvPr id="0" name=""/>
        <dsp:cNvSpPr/>
      </dsp:nvSpPr>
      <dsp:spPr>
        <a:xfrm rot="5400000">
          <a:off x="4419361" y="-3625929"/>
          <a:ext cx="736758" cy="7988617"/>
        </a:xfrm>
        <a:prstGeom prst="round2SameRect">
          <a:avLst/>
        </a:prstGeom>
        <a:solidFill>
          <a:schemeClr val="lt1">
            <a:alpha val="90000"/>
            <a:hueOff val="0"/>
            <a:satOff val="0"/>
            <a:lumOff val="0"/>
            <a:alphaOff val="0"/>
          </a:schemeClr>
        </a:solidFill>
        <a:ln w="12700" cap="flat" cmpd="sng" algn="ctr">
          <a:solidFill>
            <a:srgbClr val="00395D"/>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0256" tIns="24130" rIns="24130" bIns="24130" numCol="1" spcCol="1270" anchor="ctr" anchorCtr="0">
          <a:noAutofit/>
        </a:bodyPr>
        <a:lstStyle/>
        <a:p>
          <a:pPr marL="285750" lvl="1" indent="-285750" algn="l" defTabSz="1689100">
            <a:lnSpc>
              <a:spcPct val="90000"/>
            </a:lnSpc>
            <a:spcBef>
              <a:spcPct val="0"/>
            </a:spcBef>
            <a:spcAft>
              <a:spcPct val="15000"/>
            </a:spcAft>
            <a:buNone/>
          </a:pPr>
          <a:r>
            <a:rPr lang="ca-ES" sz="3800" b="0" i="0" kern="1200" dirty="0"/>
            <a:t>Valorar el tipus de revisió d’evidència </a:t>
          </a:r>
          <a:endParaRPr lang="ca-ES" sz="3800" kern="1200" dirty="0"/>
        </a:p>
      </dsp:txBody>
      <dsp:txXfrm rot="-5400000">
        <a:off x="793432" y="35966"/>
        <a:ext cx="7952651" cy="6648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0AAAA3-6488-477E-88A3-96948D531832}">
      <dsp:nvSpPr>
        <dsp:cNvPr id="0" name=""/>
        <dsp:cNvSpPr/>
      </dsp:nvSpPr>
      <dsp:spPr>
        <a:xfrm rot="5400000">
          <a:off x="-170021" y="170021"/>
          <a:ext cx="1133475" cy="793432"/>
        </a:xfrm>
        <a:prstGeom prst="chevron">
          <a:avLst/>
        </a:prstGeom>
        <a:solidFill>
          <a:srgbClr val="00395D"/>
        </a:solidFill>
        <a:ln w="12700" cap="flat" cmpd="sng" algn="ctr">
          <a:solidFill>
            <a:srgbClr val="00395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ca-ES" sz="2200" kern="1200" dirty="0"/>
            <a:t> </a:t>
          </a:r>
        </a:p>
      </dsp:txBody>
      <dsp:txXfrm rot="-5400000">
        <a:off x="1" y="396715"/>
        <a:ext cx="793432" cy="340043"/>
      </dsp:txXfrm>
    </dsp:sp>
    <dsp:sp modelId="{F61058CD-8C03-4101-BA24-770192A8081D}">
      <dsp:nvSpPr>
        <dsp:cNvPr id="0" name=""/>
        <dsp:cNvSpPr/>
      </dsp:nvSpPr>
      <dsp:spPr>
        <a:xfrm rot="5400000">
          <a:off x="4419361" y="-3625929"/>
          <a:ext cx="736758" cy="7988617"/>
        </a:xfrm>
        <a:prstGeom prst="round2SameRect">
          <a:avLst/>
        </a:prstGeom>
        <a:solidFill>
          <a:schemeClr val="lt1">
            <a:alpha val="90000"/>
            <a:hueOff val="0"/>
            <a:satOff val="0"/>
            <a:lumOff val="0"/>
            <a:alphaOff val="0"/>
          </a:schemeClr>
        </a:solidFill>
        <a:ln w="12700" cap="flat" cmpd="sng" algn="ctr">
          <a:solidFill>
            <a:srgbClr val="00395D"/>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5816" tIns="27305" rIns="27305" bIns="27305" numCol="1" spcCol="1270" anchor="ctr" anchorCtr="0">
          <a:noAutofit/>
        </a:bodyPr>
        <a:lstStyle/>
        <a:p>
          <a:pPr marL="285750" lvl="1" indent="-285750" algn="l" defTabSz="1911350">
            <a:lnSpc>
              <a:spcPct val="90000"/>
            </a:lnSpc>
            <a:spcBef>
              <a:spcPct val="0"/>
            </a:spcBef>
            <a:spcAft>
              <a:spcPct val="15000"/>
            </a:spcAft>
            <a:buNone/>
          </a:pPr>
          <a:r>
            <a:rPr lang="ca-ES" sz="4300" b="0" i="0" kern="1200" dirty="0"/>
            <a:t>Cercar les evidències</a:t>
          </a:r>
          <a:endParaRPr lang="ca-ES" sz="4300" kern="1200" dirty="0"/>
        </a:p>
      </dsp:txBody>
      <dsp:txXfrm rot="-5400000">
        <a:off x="793432" y="35966"/>
        <a:ext cx="7952651" cy="66482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0AAAA3-6488-477E-88A3-96948D531832}">
      <dsp:nvSpPr>
        <dsp:cNvPr id="0" name=""/>
        <dsp:cNvSpPr/>
      </dsp:nvSpPr>
      <dsp:spPr>
        <a:xfrm rot="5400000">
          <a:off x="-170021" y="170021"/>
          <a:ext cx="1133475" cy="793432"/>
        </a:xfrm>
        <a:prstGeom prst="chevron">
          <a:avLst/>
        </a:prstGeom>
        <a:solidFill>
          <a:srgbClr val="00395D"/>
        </a:solidFill>
        <a:ln w="12700" cap="flat" cmpd="sng" algn="ctr">
          <a:solidFill>
            <a:srgbClr val="00395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ca-ES" sz="2200" kern="1200" dirty="0"/>
            <a:t> </a:t>
          </a:r>
        </a:p>
      </dsp:txBody>
      <dsp:txXfrm rot="-5400000">
        <a:off x="1" y="396715"/>
        <a:ext cx="793432" cy="340043"/>
      </dsp:txXfrm>
    </dsp:sp>
    <dsp:sp modelId="{F61058CD-8C03-4101-BA24-770192A8081D}">
      <dsp:nvSpPr>
        <dsp:cNvPr id="0" name=""/>
        <dsp:cNvSpPr/>
      </dsp:nvSpPr>
      <dsp:spPr>
        <a:xfrm rot="5400000">
          <a:off x="4419361" y="-3625929"/>
          <a:ext cx="736758" cy="7988617"/>
        </a:xfrm>
        <a:prstGeom prst="round2SameRect">
          <a:avLst/>
        </a:prstGeom>
        <a:solidFill>
          <a:schemeClr val="lt1">
            <a:alpha val="90000"/>
            <a:hueOff val="0"/>
            <a:satOff val="0"/>
            <a:lumOff val="0"/>
            <a:alphaOff val="0"/>
          </a:schemeClr>
        </a:solidFill>
        <a:ln w="12700" cap="flat" cmpd="sng" algn="ctr">
          <a:solidFill>
            <a:srgbClr val="00395D"/>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5816" tIns="27305" rIns="27305" bIns="27305" numCol="1" spcCol="1270" anchor="ctr" anchorCtr="0">
          <a:noAutofit/>
        </a:bodyPr>
        <a:lstStyle/>
        <a:p>
          <a:pPr marL="285750" lvl="1" indent="-285750" algn="l" defTabSz="1911350">
            <a:lnSpc>
              <a:spcPct val="90000"/>
            </a:lnSpc>
            <a:spcBef>
              <a:spcPct val="0"/>
            </a:spcBef>
            <a:spcAft>
              <a:spcPct val="15000"/>
            </a:spcAft>
            <a:buNone/>
          </a:pPr>
          <a:r>
            <a:rPr lang="ca-ES" sz="4300" kern="1200" dirty="0"/>
            <a:t>Ús dels resultats de la revisió</a:t>
          </a:r>
        </a:p>
      </dsp:txBody>
      <dsp:txXfrm rot="-5400000">
        <a:off x="793432" y="35966"/>
        <a:ext cx="7952651" cy="664826"/>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9DF9A50A-8ED3-4489-A3DD-56CB30AE7B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AFBD9AC8-7839-46D4-85D9-F844CFDC10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E5E0DC-1CB3-40B3-9DFE-79D5197EB3C0}" type="datetimeFigureOut">
              <a:rPr lang="es-ES" smtClean="0"/>
              <a:t>16/07/2020</a:t>
            </a:fld>
            <a:endParaRPr lang="es-ES"/>
          </a:p>
        </p:txBody>
      </p:sp>
      <p:sp>
        <p:nvSpPr>
          <p:cNvPr id="4" name="Marcador de pie de página 3">
            <a:extLst>
              <a:ext uri="{FF2B5EF4-FFF2-40B4-BE49-F238E27FC236}">
                <a16:creationId xmlns:a16="http://schemas.microsoft.com/office/drawing/2014/main" id="{A1E109B0-AD4A-4DC8-9EF2-BEB4F094520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D30533A4-20D8-4964-934A-223497E32F4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11C51F5-D1F7-40F2-ACAF-49C02D2A9BA6}" type="slidenum">
              <a:rPr lang="es-ES" smtClean="0"/>
              <a:t>‹Nº›</a:t>
            </a:fld>
            <a:endParaRPr lang="es-ES"/>
          </a:p>
        </p:txBody>
      </p:sp>
    </p:spTree>
    <p:extLst>
      <p:ext uri="{BB962C8B-B14F-4D97-AF65-F5344CB8AC3E}">
        <p14:creationId xmlns:p14="http://schemas.microsoft.com/office/powerpoint/2010/main" val="3909355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59B7BB-741C-473E-8627-6E7A6061B7EB}" type="datetimeFigureOut">
              <a:rPr lang="es-ES" smtClean="0"/>
              <a:t>16/07/2020</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7B13F1-00B3-42C5-94FB-22AC0981B6CD}" type="slidenum">
              <a:rPr lang="es-ES" smtClean="0"/>
              <a:t>‹Nº›</a:t>
            </a:fld>
            <a:endParaRPr lang="es-ES"/>
          </a:p>
        </p:txBody>
      </p:sp>
    </p:spTree>
    <p:extLst>
      <p:ext uri="{BB962C8B-B14F-4D97-AF65-F5344CB8AC3E}">
        <p14:creationId xmlns:p14="http://schemas.microsoft.com/office/powerpoint/2010/main" val="3463200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hatworkswellbeing.org/wp-content/uploads/2020/01/briefing-tackling-loneliness-Oct-2018_0151641100.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dirty="0"/>
              <a:t>Explicar el cas dels temporers a Lleida o Huelva. La situació precària de gran part de temporers era ja estructural abans de la pandèmia, però l’activació de prejudicis socials es quelcom propi de la pandèmia. En termes de </a:t>
            </a:r>
            <a:r>
              <a:rPr lang="ca-ES" dirty="0" err="1"/>
              <a:t>policy</a:t>
            </a:r>
            <a:r>
              <a:rPr lang="ca-ES" dirty="0"/>
              <a:t>, no n’hi haurà prou en activar mesures de millora social i econòmica sinó també mesures de prevenció del prejudici social a un nivell més sistèmic per </a:t>
            </a:r>
            <a:r>
              <a:rPr lang="ca-ES" dirty="0" err="1"/>
              <a:t>deconstruir</a:t>
            </a:r>
            <a:r>
              <a:rPr lang="ca-ES" dirty="0"/>
              <a:t> les ‘falses’ associacions.</a:t>
            </a:r>
          </a:p>
        </p:txBody>
      </p:sp>
      <p:sp>
        <p:nvSpPr>
          <p:cNvPr id="4" name="Marcador de número de diapositiva 3"/>
          <p:cNvSpPr>
            <a:spLocks noGrp="1"/>
          </p:cNvSpPr>
          <p:nvPr>
            <p:ph type="sldNum" sz="quarter" idx="5"/>
          </p:nvPr>
        </p:nvSpPr>
        <p:spPr/>
        <p:txBody>
          <a:bodyPr/>
          <a:lstStyle/>
          <a:p>
            <a:fld id="{B87B13F1-00B3-42C5-94FB-22AC0981B6CD}" type="slidenum">
              <a:rPr lang="es-ES" smtClean="0"/>
              <a:t>2</a:t>
            </a:fld>
            <a:endParaRPr lang="es-ES"/>
          </a:p>
        </p:txBody>
      </p:sp>
    </p:spTree>
    <p:extLst>
      <p:ext uri="{BB962C8B-B14F-4D97-AF65-F5344CB8AC3E}">
        <p14:creationId xmlns:p14="http://schemas.microsoft.com/office/powerpoint/2010/main" val="3554261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dirty="0">
                <a:hlinkClick r:id="rId3"/>
              </a:rPr>
              <a:t>https://whatworkswellbeing.org/wp-content/uploads/2020/01/briefing-tackling-loneliness-Oct-2018_0151641100.pdf</a:t>
            </a:r>
            <a:endParaRPr lang="ca-ES" dirty="0"/>
          </a:p>
          <a:p>
            <a:endParaRPr lang="ca-ES" dirty="0"/>
          </a:p>
        </p:txBody>
      </p:sp>
      <p:sp>
        <p:nvSpPr>
          <p:cNvPr id="4" name="Marcador de número de diapositiva 3"/>
          <p:cNvSpPr>
            <a:spLocks noGrp="1"/>
          </p:cNvSpPr>
          <p:nvPr>
            <p:ph type="sldNum" sz="quarter" idx="5"/>
          </p:nvPr>
        </p:nvSpPr>
        <p:spPr/>
        <p:txBody>
          <a:bodyPr/>
          <a:lstStyle/>
          <a:p>
            <a:fld id="{B87B13F1-00B3-42C5-94FB-22AC0981B6CD}" type="slidenum">
              <a:rPr lang="es-ES" smtClean="0"/>
              <a:t>11</a:t>
            </a:fld>
            <a:endParaRPr lang="es-ES"/>
          </a:p>
        </p:txBody>
      </p:sp>
    </p:spTree>
    <p:extLst>
      <p:ext uri="{BB962C8B-B14F-4D97-AF65-F5344CB8AC3E}">
        <p14:creationId xmlns:p14="http://schemas.microsoft.com/office/powerpoint/2010/main" val="2431649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fontAlgn="base"/>
            <a:r>
              <a:rPr lang="ca-ES" sz="1200" b="0" i="0" kern="1200" dirty="0">
                <a:solidFill>
                  <a:schemeClr val="tx1"/>
                </a:solidFill>
                <a:effectLst/>
                <a:latin typeface="+mn-lt"/>
                <a:ea typeface="+mn-ea"/>
                <a:cs typeface="+mn-cs"/>
              </a:rPr>
              <a:t>Resumir algunes de les conclusions i esmentar que aporten programes que funcionen d’exemple</a:t>
            </a:r>
          </a:p>
          <a:p>
            <a:pPr rtl="0" fontAlgn="base"/>
            <a:r>
              <a:rPr lang="ca-ES" sz="1200" b="0" i="0" kern="1200" dirty="0">
                <a:solidFill>
                  <a:schemeClr val="tx1"/>
                </a:solidFill>
                <a:effectLst/>
                <a:latin typeface="+mn-lt"/>
                <a:ea typeface="+mn-ea"/>
                <a:cs typeface="+mn-cs"/>
              </a:rPr>
              <a:t>Remarcar el doble nivell d’aplicació a nivell general, com a línies vermelles però la necessitat també de baixar-les al nostre problema més local</a:t>
            </a:r>
          </a:p>
          <a:p>
            <a:pPr rtl="0" fontAlgn="base"/>
            <a:endParaRPr lang="ca-ES" sz="1200" b="0" i="0" kern="1200" dirty="0">
              <a:solidFill>
                <a:schemeClr val="tx1"/>
              </a:solidFill>
              <a:effectLst/>
              <a:latin typeface="+mn-lt"/>
              <a:ea typeface="+mn-ea"/>
              <a:cs typeface="+mn-cs"/>
            </a:endParaRPr>
          </a:p>
          <a:p>
            <a:pPr rtl="0" fontAlgn="base"/>
            <a:r>
              <a:rPr lang="en-US" b="1" dirty="0"/>
              <a:t>Community Webs was a 12-month pilot </a:t>
            </a:r>
            <a:r>
              <a:rPr lang="en-US" dirty="0"/>
              <a:t>project managed by Southmead Development Trust and delivered in conjunction with BS3 Community. Funded and co-designed by Bristol Ageing Better and Better Care Bristol the project received additional support from the Big Lottery Fund. Community Webs aimed to reduce loneliness and social isolation of patients presenting to GP practices. </a:t>
            </a:r>
          </a:p>
          <a:p>
            <a:pPr rtl="0" fontAlgn="base"/>
            <a:endParaRPr lang="en-US" dirty="0"/>
          </a:p>
          <a:p>
            <a:pPr rtl="0" fontAlgn="base"/>
            <a:r>
              <a:rPr lang="en-US" dirty="0"/>
              <a:t>The idea for the project was based on findings from the Citizens Advice Bureau that states that up to 18% of GPs’ time are spent on non-medical issues. A key aspect of the Community Webs pilot was testing how primary care services could </a:t>
            </a:r>
            <a:r>
              <a:rPr lang="en-US" dirty="0" err="1"/>
              <a:t>mobilise</a:t>
            </a:r>
            <a:r>
              <a:rPr lang="en-US" dirty="0"/>
              <a:t> community assets at a </a:t>
            </a:r>
            <a:r>
              <a:rPr lang="en-US" dirty="0" err="1"/>
              <a:t>neighbourhood</a:t>
            </a:r>
            <a:r>
              <a:rPr lang="en-US" dirty="0"/>
              <a:t> level, to support the most isolated and lonely older people, whilst also freeing up GP time. The project ran in 6 GP practices across the north and south of Bristol. The project provided patients with appropriate support to deal with non-medical issues through coaching and referrals to </a:t>
            </a:r>
            <a:r>
              <a:rPr lang="en-US" dirty="0" err="1"/>
              <a:t>organisations</a:t>
            </a:r>
            <a:r>
              <a:rPr lang="en-US" dirty="0"/>
              <a:t> and activities in the local community. Referral criteria for access to this service included social isolation and loneliness, overreliance on NHS services, low confidence and self-esteem. </a:t>
            </a:r>
          </a:p>
          <a:p>
            <a:pPr rtl="0" fontAlgn="base"/>
            <a:endParaRPr lang="en-US" dirty="0"/>
          </a:p>
          <a:p>
            <a:pPr rtl="0" fontAlgn="base"/>
            <a:r>
              <a:rPr lang="en-US" dirty="0"/>
              <a:t>Following referral from a GP practice, Community Webs Link Workers worked with individuals for up to 3 months. The primary function of a Link Worker is to provide education, support, signposting services, and problem solving, therefore relieving the considerable burden on GP’s. In this </a:t>
            </a:r>
            <a:r>
              <a:rPr lang="en-US" dirty="0" err="1"/>
              <a:t>programme</a:t>
            </a:r>
            <a:r>
              <a:rPr lang="en-US" dirty="0"/>
              <a:t>, Link Workers used holistic guided conversations with each individual to work out their needs and set goals. Clients were put at the </a:t>
            </a:r>
            <a:r>
              <a:rPr lang="en-US" dirty="0" err="1"/>
              <a:t>centre</a:t>
            </a:r>
            <a:r>
              <a:rPr lang="en-US" dirty="0"/>
              <a:t> of the service and asked from the outset what they wanted to achieve from the 1:1 sessions - what their priorities were, what their strengths were and what they felt that they could contribute to society. Community Webs is not a </a:t>
            </a:r>
            <a:r>
              <a:rPr lang="en-US" dirty="0" err="1"/>
              <a:t>onesize</a:t>
            </a:r>
            <a:r>
              <a:rPr lang="en-US" dirty="0"/>
              <a:t>-fits-all approach and the skill of the Link Workers was to find something appropriate to the client’s individual circumstances. The Link Worker then made referrals to </a:t>
            </a:r>
            <a:r>
              <a:rPr lang="en-US" dirty="0" err="1"/>
              <a:t>organisations</a:t>
            </a:r>
            <a:r>
              <a:rPr lang="en-US" dirty="0"/>
              <a:t> in the local community, for example loneliness support, financial advice, mental health support and social groups. By staying engaged with the individual over a 3-month period, the Link Workers helped them to maintain confidence in engaging with local activities.</a:t>
            </a:r>
            <a:endParaRPr lang="ca-ES" sz="1200" b="0" i="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5"/>
          </p:nvPr>
        </p:nvSpPr>
        <p:spPr/>
        <p:txBody>
          <a:bodyPr/>
          <a:lstStyle/>
          <a:p>
            <a:fld id="{B87B13F1-00B3-42C5-94FB-22AC0981B6CD}" type="slidenum">
              <a:rPr lang="es-ES" smtClean="0"/>
              <a:t>12</a:t>
            </a:fld>
            <a:endParaRPr lang="es-ES"/>
          </a:p>
        </p:txBody>
      </p:sp>
    </p:spTree>
    <p:extLst>
      <p:ext uri="{BB962C8B-B14F-4D97-AF65-F5344CB8AC3E}">
        <p14:creationId xmlns:p14="http://schemas.microsoft.com/office/powerpoint/2010/main" val="3821383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dirty="0"/>
          </a:p>
        </p:txBody>
      </p:sp>
      <p:sp>
        <p:nvSpPr>
          <p:cNvPr id="4" name="Marcador de número de diapositiva 3"/>
          <p:cNvSpPr>
            <a:spLocks noGrp="1"/>
          </p:cNvSpPr>
          <p:nvPr>
            <p:ph type="sldNum" sz="quarter" idx="5"/>
          </p:nvPr>
        </p:nvSpPr>
        <p:spPr/>
        <p:txBody>
          <a:bodyPr/>
          <a:lstStyle/>
          <a:p>
            <a:fld id="{B87B13F1-00B3-42C5-94FB-22AC0981B6CD}" type="slidenum">
              <a:rPr lang="es-ES" smtClean="0"/>
              <a:t>13</a:t>
            </a:fld>
            <a:endParaRPr lang="es-ES"/>
          </a:p>
        </p:txBody>
      </p:sp>
    </p:spTree>
    <p:extLst>
      <p:ext uri="{BB962C8B-B14F-4D97-AF65-F5344CB8AC3E}">
        <p14:creationId xmlns:p14="http://schemas.microsoft.com/office/powerpoint/2010/main" val="4008249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fontAlgn="base"/>
            <a:r>
              <a:rPr lang="ca-ES" sz="1200" b="0" i="0" kern="1200" dirty="0">
                <a:solidFill>
                  <a:schemeClr val="tx1"/>
                </a:solidFill>
                <a:effectLst/>
                <a:latin typeface="+mn-lt"/>
                <a:ea typeface="+mn-ea"/>
                <a:cs typeface="+mn-cs"/>
              </a:rPr>
              <a:t>És important saber quina pregunta tractem de respondre, ja que aquesta determinarà quins estudis es cerquen i quins es tenen en compte. </a:t>
            </a:r>
          </a:p>
          <a:p>
            <a:pPr rtl="0" fontAlgn="base"/>
            <a:r>
              <a:rPr lang="ca-ES" sz="1200" b="0" i="0" kern="1200" dirty="0">
                <a:solidFill>
                  <a:schemeClr val="tx1"/>
                </a:solidFill>
                <a:effectLst/>
                <a:latin typeface="+mn-lt"/>
                <a:ea typeface="+mn-ea"/>
                <a:cs typeface="+mn-cs"/>
              </a:rPr>
              <a:t>Per a construir la pregunta es pot utilitzar el model PICO que convida a concretar  components de la pregunta seguint els conceptes amb què es construeix l’acrònim format pels termes Població, Intervenció, Comparació/Context i </a:t>
            </a:r>
            <a:r>
              <a:rPr lang="ca-ES" sz="1200" b="0" i="0" kern="1200" dirty="0" err="1">
                <a:solidFill>
                  <a:schemeClr val="tx1"/>
                </a:solidFill>
                <a:effectLst/>
                <a:latin typeface="+mn-lt"/>
                <a:ea typeface="+mn-ea"/>
                <a:cs typeface="+mn-cs"/>
              </a:rPr>
              <a:t>Outcome</a:t>
            </a:r>
            <a:r>
              <a:rPr lang="ca-ES" sz="1200" b="0" i="0" kern="1200" dirty="0">
                <a:solidFill>
                  <a:schemeClr val="tx1"/>
                </a:solidFill>
                <a:effectLst/>
                <a:latin typeface="+mn-lt"/>
                <a:ea typeface="+mn-ea"/>
                <a:cs typeface="+mn-cs"/>
              </a:rPr>
              <a:t>.  </a:t>
            </a:r>
          </a:p>
          <a:p>
            <a:pPr rtl="0" fontAlgn="base"/>
            <a:r>
              <a:rPr lang="ca-ES" sz="1200" b="1" i="0" kern="1200" dirty="0">
                <a:solidFill>
                  <a:schemeClr val="tx1"/>
                </a:solidFill>
                <a:effectLst/>
                <a:latin typeface="+mn-lt"/>
                <a:ea typeface="+mn-ea"/>
                <a:cs typeface="+mn-cs"/>
              </a:rPr>
              <a:t>Pregunta final</a:t>
            </a:r>
          </a:p>
          <a:p>
            <a:pPr rtl="0" fontAlgn="base"/>
            <a:r>
              <a:rPr lang="ca-ES" sz="1200" b="0" i="0" kern="1200" dirty="0">
                <a:solidFill>
                  <a:schemeClr val="tx1"/>
                </a:solidFill>
                <a:effectLst/>
                <a:latin typeface="+mn-lt"/>
                <a:ea typeface="+mn-ea"/>
                <a:cs typeface="+mn-cs"/>
              </a:rPr>
              <a:t>Les persones sense sostre amb trastorns mentals severs que accedeixen a un programa de </a:t>
            </a:r>
            <a:r>
              <a:rPr lang="ca-ES" sz="1200" b="0" i="0" kern="1200" dirty="0" err="1">
                <a:solidFill>
                  <a:schemeClr val="tx1"/>
                </a:solidFill>
                <a:effectLst/>
                <a:latin typeface="+mn-lt"/>
                <a:ea typeface="+mn-ea"/>
                <a:cs typeface="+mn-cs"/>
              </a:rPr>
              <a:t>Housing</a:t>
            </a:r>
            <a:r>
              <a:rPr lang="ca-ES" sz="1200" b="0" i="0" kern="1200" dirty="0">
                <a:solidFill>
                  <a:schemeClr val="tx1"/>
                </a:solidFill>
                <a:effectLst/>
                <a:latin typeface="+mn-lt"/>
                <a:ea typeface="+mn-ea"/>
                <a:cs typeface="+mn-cs"/>
              </a:rPr>
              <a:t> </a:t>
            </a:r>
            <a:r>
              <a:rPr lang="ca-ES" sz="1200" b="0" i="0" kern="1200" dirty="0" err="1">
                <a:solidFill>
                  <a:schemeClr val="tx1"/>
                </a:solidFill>
                <a:effectLst/>
                <a:latin typeface="+mn-lt"/>
                <a:ea typeface="+mn-ea"/>
                <a:cs typeface="+mn-cs"/>
              </a:rPr>
              <a:t>First</a:t>
            </a:r>
            <a:r>
              <a:rPr lang="ca-ES" sz="1200" b="0" i="0" kern="1200" dirty="0">
                <a:solidFill>
                  <a:schemeClr val="tx1"/>
                </a:solidFill>
                <a:effectLst/>
                <a:latin typeface="+mn-lt"/>
                <a:ea typeface="+mn-ea"/>
                <a:cs typeface="+mn-cs"/>
              </a:rPr>
              <a:t>, aconsegueixen deixar el carrer i millorar la seva qualitat de vida?</a:t>
            </a:r>
          </a:p>
          <a:p>
            <a:endParaRPr lang="ca-ES" dirty="0"/>
          </a:p>
        </p:txBody>
      </p:sp>
      <p:sp>
        <p:nvSpPr>
          <p:cNvPr id="4" name="Marcador de número de diapositiva 3"/>
          <p:cNvSpPr>
            <a:spLocks noGrp="1"/>
          </p:cNvSpPr>
          <p:nvPr>
            <p:ph type="sldNum" sz="quarter" idx="5"/>
          </p:nvPr>
        </p:nvSpPr>
        <p:spPr/>
        <p:txBody>
          <a:bodyPr/>
          <a:lstStyle/>
          <a:p>
            <a:fld id="{B87B13F1-00B3-42C5-94FB-22AC0981B6CD}" type="slidenum">
              <a:rPr lang="es-ES" smtClean="0"/>
              <a:t>14</a:t>
            </a:fld>
            <a:endParaRPr lang="es-ES"/>
          </a:p>
        </p:txBody>
      </p:sp>
    </p:spTree>
    <p:extLst>
      <p:ext uri="{BB962C8B-B14F-4D97-AF65-F5344CB8AC3E}">
        <p14:creationId xmlns:p14="http://schemas.microsoft.com/office/powerpoint/2010/main" val="356430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dirty="0"/>
              <a:t>No totes les revisions sistemàtiques són iguals i n’hi ha de diferents tipus a ajustar a la pregunta inicial d’evidència.</a:t>
            </a:r>
          </a:p>
          <a:p>
            <a:endParaRPr lang="ca-ES" dirty="0"/>
          </a:p>
          <a:p>
            <a:r>
              <a:rPr lang="ca-ES" b="1" dirty="0"/>
              <a:t>Recull de casos</a:t>
            </a:r>
          </a:p>
          <a:p>
            <a:endParaRPr lang="ca-ES" dirty="0"/>
          </a:p>
          <a:p>
            <a:pPr rtl="0" fontAlgn="base"/>
            <a:r>
              <a:rPr lang="ca-ES" sz="1200" b="0" i="0" kern="1200" dirty="0">
                <a:solidFill>
                  <a:schemeClr val="tx1"/>
                </a:solidFill>
                <a:effectLst/>
                <a:latin typeface="+mn-lt"/>
                <a:ea typeface="+mn-ea"/>
                <a:cs typeface="+mn-cs"/>
              </a:rPr>
              <a:t>Recull dels estudis més rellevants i/o il·lustratius </a:t>
            </a:r>
            <a:br>
              <a:rPr lang="ca-ES" sz="1200" b="0" i="0" kern="1200" dirty="0">
                <a:solidFill>
                  <a:schemeClr val="tx1"/>
                </a:solidFill>
                <a:effectLst/>
                <a:latin typeface="+mn-lt"/>
                <a:ea typeface="+mn-ea"/>
                <a:cs typeface="+mn-cs"/>
              </a:rPr>
            </a:br>
            <a:r>
              <a:rPr lang="ca-ES" sz="1200" b="0" i="0" kern="1200" dirty="0">
                <a:solidFill>
                  <a:schemeClr val="tx1"/>
                </a:solidFill>
                <a:effectLst/>
                <a:latin typeface="+mn-lt"/>
                <a:ea typeface="+mn-ea"/>
                <a:cs typeface="+mn-cs"/>
              </a:rPr>
              <a:t>No expliciten el procés de cerca. </a:t>
            </a:r>
            <a:endParaRPr lang="ca-ES" b="0" i="0" dirty="0">
              <a:effectLst/>
            </a:endParaRPr>
          </a:p>
          <a:p>
            <a:pPr rtl="0" fontAlgn="base"/>
            <a:r>
              <a:rPr lang="ca-ES" sz="1200" b="0" i="0" kern="1200" dirty="0">
                <a:solidFill>
                  <a:schemeClr val="tx1"/>
                </a:solidFill>
                <a:effectLst/>
                <a:latin typeface="+mn-lt"/>
                <a:ea typeface="+mn-ea"/>
                <a:cs typeface="+mn-cs"/>
              </a:rPr>
              <a:t>Existeix un risc alt de biaix de selecció: estudis disponibles o que tenen resultats positius. </a:t>
            </a:r>
            <a:br>
              <a:rPr lang="ca-ES" sz="1200" b="0" i="0" kern="1200" dirty="0">
                <a:solidFill>
                  <a:schemeClr val="tx1"/>
                </a:solidFill>
                <a:effectLst/>
                <a:latin typeface="+mn-lt"/>
                <a:ea typeface="+mn-ea"/>
                <a:cs typeface="+mn-cs"/>
              </a:rPr>
            </a:br>
            <a:r>
              <a:rPr lang="ca-ES" sz="1200" b="0" i="0" kern="1200" dirty="0">
                <a:solidFill>
                  <a:schemeClr val="tx1"/>
                </a:solidFill>
                <a:effectLst/>
                <a:latin typeface="+mn-lt"/>
                <a:ea typeface="+mn-ea"/>
                <a:cs typeface="+mn-cs"/>
              </a:rPr>
              <a:t>Adequat en contextos de recursos limitats. </a:t>
            </a:r>
            <a:endParaRPr lang="ca-ES" b="0" i="0" dirty="0">
              <a:effectLst/>
            </a:endParaRPr>
          </a:p>
          <a:p>
            <a:r>
              <a:rPr lang="ca-ES" sz="1200" b="0" i="0" kern="1200" dirty="0">
                <a:solidFill>
                  <a:schemeClr val="tx1"/>
                </a:solidFill>
                <a:effectLst/>
                <a:latin typeface="+mn-lt"/>
                <a:ea typeface="+mn-ea"/>
                <a:cs typeface="+mn-cs"/>
              </a:rPr>
              <a:t>Elabora un mapa de la literatura disponible sobre un tema. </a:t>
            </a:r>
            <a:endParaRPr lang="ca-ES" dirty="0"/>
          </a:p>
          <a:p>
            <a:endParaRPr lang="ca-ES" dirty="0"/>
          </a:p>
          <a:p>
            <a:r>
              <a:rPr lang="ca-ES" b="1" dirty="0"/>
              <a:t>REA</a:t>
            </a:r>
          </a:p>
          <a:p>
            <a:endParaRPr lang="ca-ES" b="1" dirty="0"/>
          </a:p>
          <a:p>
            <a:r>
              <a:rPr lang="ca-ES" sz="1200" b="0" i="0" kern="1200" dirty="0">
                <a:solidFill>
                  <a:schemeClr val="tx1"/>
                </a:solidFill>
                <a:effectLst/>
                <a:latin typeface="+mn-lt"/>
                <a:ea typeface="+mn-ea"/>
                <a:cs typeface="+mn-cs"/>
              </a:rPr>
              <a:t>Recerca restringida sobre l’efectivitat d’una política. </a:t>
            </a:r>
            <a:br>
              <a:rPr lang="ca-ES" sz="1200" b="0" i="0" kern="1200" dirty="0">
                <a:solidFill>
                  <a:schemeClr val="tx1"/>
                </a:solidFill>
                <a:effectLst/>
                <a:latin typeface="+mn-lt"/>
                <a:ea typeface="+mn-ea"/>
                <a:cs typeface="+mn-cs"/>
              </a:rPr>
            </a:br>
            <a:r>
              <a:rPr lang="ca-ES" sz="1200" b="0" i="0" kern="1200" dirty="0">
                <a:solidFill>
                  <a:schemeClr val="tx1"/>
                </a:solidFill>
                <a:effectLst/>
                <a:latin typeface="+mn-lt"/>
                <a:ea typeface="+mn-ea"/>
                <a:cs typeface="+mn-cs"/>
              </a:rPr>
              <a:t>Compta amb un protocol de cerca. </a:t>
            </a:r>
            <a:br>
              <a:rPr lang="ca-ES" sz="1200" b="0" i="0" kern="1200" dirty="0">
                <a:solidFill>
                  <a:schemeClr val="tx1"/>
                </a:solidFill>
                <a:effectLst/>
                <a:latin typeface="+mn-lt"/>
                <a:ea typeface="+mn-ea"/>
                <a:cs typeface="+mn-cs"/>
              </a:rPr>
            </a:br>
            <a:r>
              <a:rPr lang="es-ES" sz="1200" b="0" i="0" kern="1200" dirty="0" err="1">
                <a:solidFill>
                  <a:schemeClr val="tx1"/>
                </a:solidFill>
                <a:effectLst/>
                <a:latin typeface="+mn-lt"/>
                <a:ea typeface="+mn-ea"/>
                <a:cs typeface="+mn-cs"/>
              </a:rPr>
              <a:t>Respon</a:t>
            </a:r>
            <a:r>
              <a:rPr lang="es-ES" sz="1200" b="0" i="0" kern="1200" dirty="0">
                <a:solidFill>
                  <a:schemeClr val="tx1"/>
                </a:solidFill>
                <a:effectLst/>
                <a:latin typeface="+mn-lt"/>
                <a:ea typeface="+mn-ea"/>
                <a:cs typeface="+mn-cs"/>
              </a:rPr>
              <a:t> una pregunta sobre </a:t>
            </a:r>
            <a:r>
              <a:rPr lang="es-ES" sz="1200" b="0" i="0" kern="1200" dirty="0" err="1">
                <a:solidFill>
                  <a:schemeClr val="tx1"/>
                </a:solidFill>
                <a:effectLst/>
                <a:latin typeface="+mn-lt"/>
                <a:ea typeface="+mn-ea"/>
                <a:cs typeface="+mn-cs"/>
              </a:rPr>
              <a:t>efectivitat</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molt</a:t>
            </a:r>
            <a:r>
              <a:rPr lang="es-ES" sz="1200" b="0" i="0" kern="1200" dirty="0">
                <a:solidFill>
                  <a:schemeClr val="tx1"/>
                </a:solidFill>
                <a:effectLst/>
                <a:latin typeface="+mn-lt"/>
                <a:ea typeface="+mn-ea"/>
                <a:cs typeface="+mn-cs"/>
              </a:rPr>
              <a:t> concreta. </a:t>
            </a:r>
            <a:br>
              <a:rPr lang="es-ES" sz="1200" b="0" i="0" kern="1200" dirty="0">
                <a:solidFill>
                  <a:schemeClr val="tx1"/>
                </a:solidFill>
                <a:effectLst/>
                <a:latin typeface="+mn-lt"/>
                <a:ea typeface="+mn-ea"/>
                <a:cs typeface="+mn-cs"/>
              </a:rPr>
            </a:br>
            <a:r>
              <a:rPr lang="es-ES" sz="1200" b="0" i="0" kern="1200" dirty="0">
                <a:solidFill>
                  <a:schemeClr val="tx1"/>
                </a:solidFill>
                <a:effectLst/>
                <a:latin typeface="+mn-lt"/>
                <a:ea typeface="+mn-ea"/>
                <a:cs typeface="+mn-cs"/>
              </a:rPr>
              <a:t>La </a:t>
            </a:r>
            <a:r>
              <a:rPr lang="es-ES" sz="1200" b="0" i="0" kern="1200" dirty="0" err="1">
                <a:solidFill>
                  <a:schemeClr val="tx1"/>
                </a:solidFill>
                <a:effectLst/>
                <a:latin typeface="+mn-lt"/>
                <a:ea typeface="+mn-ea"/>
                <a:cs typeface="+mn-cs"/>
              </a:rPr>
              <a:t>finestra</a:t>
            </a:r>
            <a:r>
              <a:rPr lang="es-ES" sz="1200" b="0" i="0" kern="1200" dirty="0">
                <a:solidFill>
                  <a:schemeClr val="tx1"/>
                </a:solidFill>
                <a:effectLst/>
                <a:latin typeface="+mn-lt"/>
                <a:ea typeface="+mn-ea"/>
                <a:cs typeface="+mn-cs"/>
              </a:rPr>
              <a:t> temporal de </a:t>
            </a:r>
            <a:r>
              <a:rPr lang="es-ES" sz="1200" b="0" i="0" kern="1200" dirty="0" err="1">
                <a:solidFill>
                  <a:schemeClr val="tx1"/>
                </a:solidFill>
                <a:effectLst/>
                <a:latin typeface="+mn-lt"/>
                <a:ea typeface="+mn-ea"/>
                <a:cs typeface="+mn-cs"/>
              </a:rPr>
              <a:t>l’evidència</a:t>
            </a:r>
            <a:r>
              <a:rPr lang="es-ES" sz="1200" b="0" i="0" kern="1200" dirty="0">
                <a:solidFill>
                  <a:schemeClr val="tx1"/>
                </a:solidFill>
                <a:effectLst/>
                <a:latin typeface="+mn-lt"/>
                <a:ea typeface="+mn-ea"/>
                <a:cs typeface="+mn-cs"/>
              </a:rPr>
              <a:t> que es té en </a:t>
            </a:r>
            <a:r>
              <a:rPr lang="es-ES" sz="1200" b="0" i="0" kern="1200" dirty="0" err="1">
                <a:solidFill>
                  <a:schemeClr val="tx1"/>
                </a:solidFill>
                <a:effectLst/>
                <a:latin typeface="+mn-lt"/>
                <a:ea typeface="+mn-ea"/>
                <a:cs typeface="+mn-cs"/>
              </a:rPr>
              <a:t>compte</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és</a:t>
            </a:r>
            <a:r>
              <a:rPr lang="es-ES" sz="1200" b="0" i="0" kern="1200" dirty="0">
                <a:solidFill>
                  <a:schemeClr val="tx1"/>
                </a:solidFill>
                <a:effectLst/>
                <a:latin typeface="+mn-lt"/>
                <a:ea typeface="+mn-ea"/>
                <a:cs typeface="+mn-cs"/>
              </a:rPr>
              <a:t> limitada i </a:t>
            </a:r>
            <a:r>
              <a:rPr lang="es-ES" sz="1200" b="0" i="0" kern="1200" dirty="0" err="1">
                <a:solidFill>
                  <a:schemeClr val="tx1"/>
                </a:solidFill>
                <a:effectLst/>
                <a:latin typeface="+mn-lt"/>
                <a:ea typeface="+mn-ea"/>
                <a:cs typeface="+mn-cs"/>
              </a:rPr>
              <a:t>recent</a:t>
            </a:r>
            <a:r>
              <a:rPr lang="es-ES" sz="1200" b="0" i="0" kern="1200" dirty="0">
                <a:solidFill>
                  <a:schemeClr val="tx1"/>
                </a:solidFill>
                <a:effectLst/>
                <a:latin typeface="+mn-lt"/>
                <a:ea typeface="+mn-ea"/>
                <a:cs typeface="+mn-cs"/>
              </a:rPr>
              <a:t>. </a:t>
            </a:r>
            <a:endParaRPr lang="ca-ES" b="1" dirty="0"/>
          </a:p>
        </p:txBody>
      </p:sp>
      <p:sp>
        <p:nvSpPr>
          <p:cNvPr id="4" name="Marcador de número de diapositiva 3"/>
          <p:cNvSpPr>
            <a:spLocks noGrp="1"/>
          </p:cNvSpPr>
          <p:nvPr>
            <p:ph type="sldNum" sz="quarter" idx="5"/>
          </p:nvPr>
        </p:nvSpPr>
        <p:spPr/>
        <p:txBody>
          <a:bodyPr/>
          <a:lstStyle/>
          <a:p>
            <a:fld id="{B87B13F1-00B3-42C5-94FB-22AC0981B6CD}" type="slidenum">
              <a:rPr lang="es-ES" smtClean="0"/>
              <a:t>15</a:t>
            </a:fld>
            <a:endParaRPr lang="es-ES"/>
          </a:p>
        </p:txBody>
      </p:sp>
    </p:spTree>
    <p:extLst>
      <p:ext uri="{BB962C8B-B14F-4D97-AF65-F5344CB8AC3E}">
        <p14:creationId xmlns:p14="http://schemas.microsoft.com/office/powerpoint/2010/main" val="4009480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dirty="0"/>
              <a:t>No totes les revisions sistemàtiques són iguals i n’hi ha de diferents tipus a ajustar a la pregunta inicial d’evidència.</a:t>
            </a:r>
          </a:p>
          <a:p>
            <a:endParaRPr lang="ca-ES" dirty="0"/>
          </a:p>
          <a:p>
            <a:r>
              <a:rPr lang="ca-ES" b="1" dirty="0"/>
              <a:t>Revisió sistemàtica</a:t>
            </a:r>
          </a:p>
          <a:p>
            <a:endParaRPr lang="ca-ES" dirty="0"/>
          </a:p>
          <a:p>
            <a:pPr rtl="0" fontAlgn="base"/>
            <a:r>
              <a:rPr lang="ca-ES" sz="1200" b="0" i="0" kern="1200" dirty="0">
                <a:solidFill>
                  <a:schemeClr val="tx1"/>
                </a:solidFill>
                <a:effectLst/>
                <a:latin typeface="+mn-lt"/>
                <a:ea typeface="+mn-ea"/>
                <a:cs typeface="+mn-cs"/>
              </a:rPr>
              <a:t>Revisió àmplia de la literatura sobre l’efectivitat d’una política. </a:t>
            </a:r>
            <a:br>
              <a:rPr lang="ca-ES" sz="1200" b="0" i="0" kern="1200" dirty="0">
                <a:solidFill>
                  <a:schemeClr val="tx1"/>
                </a:solidFill>
                <a:effectLst/>
                <a:latin typeface="+mn-lt"/>
                <a:ea typeface="+mn-ea"/>
                <a:cs typeface="+mn-cs"/>
              </a:rPr>
            </a:br>
            <a:r>
              <a:rPr lang="ca-ES" sz="1200" b="0" i="0" kern="1200" dirty="0">
                <a:solidFill>
                  <a:schemeClr val="tx1"/>
                </a:solidFill>
                <a:effectLst/>
                <a:latin typeface="+mn-lt"/>
                <a:ea typeface="+mn-ea"/>
                <a:cs typeface="+mn-cs"/>
              </a:rPr>
              <a:t>Compta amb un protocol sistemàtic. </a:t>
            </a:r>
            <a:br>
              <a:rPr lang="ca-ES" sz="1200" b="0" i="0" kern="1200" dirty="0">
                <a:solidFill>
                  <a:schemeClr val="tx1"/>
                </a:solidFill>
                <a:effectLst/>
                <a:latin typeface="+mn-lt"/>
                <a:ea typeface="+mn-ea"/>
                <a:cs typeface="+mn-cs"/>
              </a:rPr>
            </a:br>
            <a:r>
              <a:rPr lang="ca-ES" sz="1200" b="0" i="0" kern="1200" dirty="0">
                <a:solidFill>
                  <a:schemeClr val="tx1"/>
                </a:solidFill>
                <a:effectLst/>
                <a:latin typeface="+mn-lt"/>
                <a:ea typeface="+mn-ea"/>
                <a:cs typeface="+mn-cs"/>
              </a:rPr>
              <a:t>Cerca bases de dades acadèmiques com literatura gris. </a:t>
            </a:r>
            <a:endParaRPr lang="ca-ES" b="0" i="0" dirty="0">
              <a:effectLst/>
            </a:endParaRPr>
          </a:p>
          <a:p>
            <a:pPr rtl="0" fontAlgn="base"/>
            <a:r>
              <a:rPr lang="ca-ES" sz="1200" b="0" i="0" kern="1200" dirty="0">
                <a:solidFill>
                  <a:schemeClr val="tx1"/>
                </a:solidFill>
                <a:effectLst/>
                <a:latin typeface="+mn-lt"/>
                <a:ea typeface="+mn-ea"/>
                <a:cs typeface="+mn-cs"/>
              </a:rPr>
              <a:t>La seva realització requereix força temps i recursos humans (interns o externs). </a:t>
            </a:r>
            <a:endParaRPr lang="ca-ES" b="0" i="0" dirty="0">
              <a:effectLst/>
            </a:endParaRPr>
          </a:p>
          <a:p>
            <a:endParaRPr lang="ca-ES" dirty="0"/>
          </a:p>
          <a:p>
            <a:r>
              <a:rPr lang="ca-ES" b="1" dirty="0"/>
              <a:t>Revisió de revisions</a:t>
            </a:r>
          </a:p>
          <a:p>
            <a:endParaRPr lang="ca-ES" dirty="0"/>
          </a:p>
          <a:p>
            <a:pPr rtl="0" fontAlgn="base"/>
            <a:r>
              <a:rPr lang="ca-ES" sz="1200" b="0" i="0" kern="1200" dirty="0">
                <a:solidFill>
                  <a:schemeClr val="tx1"/>
                </a:solidFill>
                <a:effectLst/>
                <a:latin typeface="+mn-lt"/>
                <a:ea typeface="+mn-ea"/>
                <a:cs typeface="+mn-cs"/>
              </a:rPr>
              <a:t>Elabora síntesis de les revisions realitzades, més que no pas d’estudis primaris. </a:t>
            </a:r>
            <a:endParaRPr lang="ca-ES" b="0" i="0" dirty="0">
              <a:effectLst/>
            </a:endParaRPr>
          </a:p>
          <a:p>
            <a:pPr rtl="0" fontAlgn="base"/>
            <a:r>
              <a:rPr lang="ca-ES" sz="1200" b="0" i="0" kern="1200" dirty="0">
                <a:solidFill>
                  <a:schemeClr val="tx1"/>
                </a:solidFill>
                <a:effectLst/>
                <a:latin typeface="+mn-lt"/>
                <a:ea typeface="+mn-ea"/>
                <a:cs typeface="+mn-cs"/>
              </a:rPr>
              <a:t>Es pot utilitzar només quan hi ha prou evidència acumulada i revisada. </a:t>
            </a:r>
            <a:br>
              <a:rPr lang="ca-ES" sz="1200" b="0" i="0" kern="1200" dirty="0">
                <a:solidFill>
                  <a:schemeClr val="tx1"/>
                </a:solidFill>
                <a:effectLst/>
                <a:latin typeface="+mn-lt"/>
                <a:ea typeface="+mn-ea"/>
                <a:cs typeface="+mn-cs"/>
              </a:rPr>
            </a:br>
            <a:r>
              <a:rPr lang="ca-ES" sz="1200" b="0" i="0" kern="1200" dirty="0">
                <a:solidFill>
                  <a:schemeClr val="tx1"/>
                </a:solidFill>
                <a:effectLst/>
                <a:latin typeface="+mn-lt"/>
                <a:ea typeface="+mn-ea"/>
                <a:cs typeface="+mn-cs"/>
              </a:rPr>
              <a:t>La qualitat de les revisions seleccionades pot ser diversa. </a:t>
            </a:r>
            <a:endParaRPr lang="ca-ES" b="0" i="0" dirty="0">
              <a:effectLst/>
            </a:endParaRPr>
          </a:p>
          <a:p>
            <a:endParaRPr lang="ca-ES" dirty="0"/>
          </a:p>
        </p:txBody>
      </p:sp>
      <p:sp>
        <p:nvSpPr>
          <p:cNvPr id="4" name="Marcador de número de diapositiva 3"/>
          <p:cNvSpPr>
            <a:spLocks noGrp="1"/>
          </p:cNvSpPr>
          <p:nvPr>
            <p:ph type="sldNum" sz="quarter" idx="5"/>
          </p:nvPr>
        </p:nvSpPr>
        <p:spPr/>
        <p:txBody>
          <a:bodyPr/>
          <a:lstStyle/>
          <a:p>
            <a:fld id="{B87B13F1-00B3-42C5-94FB-22AC0981B6CD}" type="slidenum">
              <a:rPr lang="es-ES" smtClean="0"/>
              <a:t>16</a:t>
            </a:fld>
            <a:endParaRPr lang="es-ES"/>
          </a:p>
        </p:txBody>
      </p:sp>
    </p:spTree>
    <p:extLst>
      <p:ext uri="{BB962C8B-B14F-4D97-AF65-F5344CB8AC3E}">
        <p14:creationId xmlns:p14="http://schemas.microsoft.com/office/powerpoint/2010/main" val="2590529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ca-ES" dirty="0"/>
          </a:p>
        </p:txBody>
      </p:sp>
      <p:sp>
        <p:nvSpPr>
          <p:cNvPr id="4" name="Marcador de número de diapositiva 3"/>
          <p:cNvSpPr>
            <a:spLocks noGrp="1"/>
          </p:cNvSpPr>
          <p:nvPr>
            <p:ph type="sldNum" sz="quarter" idx="5"/>
          </p:nvPr>
        </p:nvSpPr>
        <p:spPr/>
        <p:txBody>
          <a:bodyPr/>
          <a:lstStyle/>
          <a:p>
            <a:fld id="{B87B13F1-00B3-42C5-94FB-22AC0981B6CD}" type="slidenum">
              <a:rPr lang="es-ES" smtClean="0"/>
              <a:t>17</a:t>
            </a:fld>
            <a:endParaRPr lang="es-ES"/>
          </a:p>
        </p:txBody>
      </p:sp>
    </p:spTree>
    <p:extLst>
      <p:ext uri="{BB962C8B-B14F-4D97-AF65-F5344CB8AC3E}">
        <p14:creationId xmlns:p14="http://schemas.microsoft.com/office/powerpoint/2010/main" val="754130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Aposta a </a:t>
            </a:r>
            <a:r>
              <a:rPr lang="es-ES" dirty="0" err="1"/>
              <a:t>mig</a:t>
            </a:r>
            <a:r>
              <a:rPr lang="es-ES" dirty="0"/>
              <a:t> o </a:t>
            </a:r>
            <a:r>
              <a:rPr lang="es-ES" dirty="0" err="1"/>
              <a:t>llarg</a:t>
            </a:r>
            <a:r>
              <a:rPr lang="es-ES" dirty="0"/>
              <a:t> </a:t>
            </a:r>
            <a:r>
              <a:rPr lang="es-ES" dirty="0" err="1"/>
              <a:t>termini</a:t>
            </a:r>
            <a:r>
              <a:rPr lang="es-ES" dirty="0"/>
              <a:t>. </a:t>
            </a:r>
            <a:r>
              <a:rPr lang="ca-ES" dirty="0"/>
              <a:t>Concebre la gràfica com a itinerari d’introducció de l’evidència. Així també és important introduir de forma gradual l’evidència, desplegant de forma progressiva els diferents gèneres de revisions sistemàtiques. </a:t>
            </a:r>
            <a:r>
              <a:rPr lang="ca-ES" u="sng" dirty="0"/>
              <a:t>Ni una revisió sistemàtica completa d’entrada ha de ser un èxit, ni un </a:t>
            </a:r>
            <a:r>
              <a:rPr lang="ca-ES" u="sng" dirty="0" err="1"/>
              <a:t>quick</a:t>
            </a:r>
            <a:r>
              <a:rPr lang="ca-ES" u="sng" dirty="0"/>
              <a:t> </a:t>
            </a:r>
            <a:r>
              <a:rPr lang="ca-ES" u="sng" dirty="0" err="1"/>
              <a:t>scoping</a:t>
            </a:r>
            <a:r>
              <a:rPr lang="ca-ES" u="sng" dirty="0"/>
              <a:t> </a:t>
            </a:r>
            <a:r>
              <a:rPr lang="ca-ES" u="sng" dirty="0" err="1"/>
              <a:t>review</a:t>
            </a:r>
            <a:r>
              <a:rPr lang="ca-ES" u="sng" dirty="0"/>
              <a:t> ha de ser un fracàs. </a:t>
            </a:r>
          </a:p>
          <a:p>
            <a:pPr marL="171450" indent="-171450">
              <a:buFont typeface="Arial" panose="020B0604020202020204" pitchFamily="34" charset="0"/>
              <a:buChar char="•"/>
            </a:pPr>
            <a:r>
              <a:rPr lang="ca-ES" b="1" u="none" dirty="0"/>
              <a:t>Remarcar que qualsevol avenç en aquest sentit és bona en el context COVID19</a:t>
            </a:r>
            <a:r>
              <a:rPr lang="ca-ES" u="none" dirty="0"/>
              <a:t>. Remarcar que les necessitats d’evidència poden ser molt urgents, pel que també caldrà tenir-ho en compte en l’elecció del tipus de revisió que s’adapta a les necessitats actuals. </a:t>
            </a:r>
            <a:endParaRPr lang="ca-ES" dirty="0"/>
          </a:p>
          <a:p>
            <a:endParaRPr lang="ca-ES" dirty="0"/>
          </a:p>
        </p:txBody>
      </p:sp>
      <p:sp>
        <p:nvSpPr>
          <p:cNvPr id="4" name="Marcador de número de diapositiva 3"/>
          <p:cNvSpPr>
            <a:spLocks noGrp="1"/>
          </p:cNvSpPr>
          <p:nvPr>
            <p:ph type="sldNum" sz="quarter" idx="5"/>
          </p:nvPr>
        </p:nvSpPr>
        <p:spPr/>
        <p:txBody>
          <a:bodyPr/>
          <a:lstStyle/>
          <a:p>
            <a:fld id="{B87B13F1-00B3-42C5-94FB-22AC0981B6CD}" type="slidenum">
              <a:rPr lang="es-ES" smtClean="0"/>
              <a:t>18</a:t>
            </a:fld>
            <a:endParaRPr lang="es-ES"/>
          </a:p>
        </p:txBody>
      </p:sp>
    </p:spTree>
    <p:extLst>
      <p:ext uri="{BB962C8B-B14F-4D97-AF65-F5344CB8AC3E}">
        <p14:creationId xmlns:p14="http://schemas.microsoft.com/office/powerpoint/2010/main" val="3782081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fontAlgn="base"/>
            <a:r>
              <a:rPr lang="ca-ES" sz="1200" b="0" i="0" kern="1200" dirty="0">
                <a:solidFill>
                  <a:schemeClr val="tx1"/>
                </a:solidFill>
                <a:effectLst/>
                <a:latin typeface="+mn-lt"/>
                <a:ea typeface="+mn-ea"/>
                <a:cs typeface="+mn-cs"/>
              </a:rPr>
              <a:t>Partint de la pregunta cal cercar aquelles revisions que hi donin resposta. Per això és bo recórrer a fonts especialitzades. </a:t>
            </a:r>
          </a:p>
          <a:p>
            <a:pPr rtl="0" fontAlgn="base"/>
            <a:r>
              <a:rPr lang="ca-ES" sz="1200" b="0" i="0" kern="1200" dirty="0">
                <a:solidFill>
                  <a:schemeClr val="tx1"/>
                </a:solidFill>
                <a:effectLst/>
                <a:latin typeface="+mn-lt"/>
                <a:ea typeface="+mn-ea"/>
                <a:cs typeface="+mn-cs"/>
              </a:rPr>
              <a:t>La realització d’una cerca, revisió i síntesis d’evidències és un procés llarg i costós. Aquesta presentació introductòria no pretén mostrar com realitzar aquesta tasca des de zero (veure Guia pràctica 16 </a:t>
            </a:r>
            <a:r>
              <a:rPr lang="ca-ES" sz="1200" b="0" i="0" kern="1200" dirty="0" err="1">
                <a:solidFill>
                  <a:schemeClr val="tx1"/>
                </a:solidFill>
                <a:effectLst/>
                <a:latin typeface="+mn-lt"/>
                <a:ea typeface="+mn-ea"/>
                <a:cs typeface="+mn-cs"/>
              </a:rPr>
              <a:t>d’Ivàlua</a:t>
            </a:r>
            <a:r>
              <a:rPr lang="ca-ES" sz="1200" b="0" i="0" kern="1200" dirty="0">
                <a:solidFill>
                  <a:schemeClr val="tx1"/>
                </a:solidFill>
                <a:effectLst/>
                <a:latin typeface="+mn-lt"/>
                <a:ea typeface="+mn-ea"/>
                <a:cs typeface="+mn-cs"/>
              </a:rPr>
              <a:t>), sinó  orientar sobre com consultar de forma crítica aquelles revisions que ja han estat realitzades per investigadors i centres de recerca. </a:t>
            </a:r>
          </a:p>
          <a:p>
            <a:endParaRPr lang="ca-ES" dirty="0"/>
          </a:p>
        </p:txBody>
      </p:sp>
      <p:sp>
        <p:nvSpPr>
          <p:cNvPr id="4" name="Marcador de número de diapositiva 3"/>
          <p:cNvSpPr>
            <a:spLocks noGrp="1"/>
          </p:cNvSpPr>
          <p:nvPr>
            <p:ph type="sldNum" sz="quarter" idx="5"/>
          </p:nvPr>
        </p:nvSpPr>
        <p:spPr/>
        <p:txBody>
          <a:bodyPr/>
          <a:lstStyle/>
          <a:p>
            <a:fld id="{B87B13F1-00B3-42C5-94FB-22AC0981B6CD}" type="slidenum">
              <a:rPr lang="es-ES" smtClean="0"/>
              <a:t>19</a:t>
            </a:fld>
            <a:endParaRPr lang="es-ES"/>
          </a:p>
        </p:txBody>
      </p:sp>
    </p:spTree>
    <p:extLst>
      <p:ext uri="{BB962C8B-B14F-4D97-AF65-F5344CB8AC3E}">
        <p14:creationId xmlns:p14="http://schemas.microsoft.com/office/powerpoint/2010/main" val="1832611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fontAlgn="base"/>
            <a:r>
              <a:rPr lang="ca-ES" sz="1200" b="0" i="0" kern="1200" dirty="0">
                <a:solidFill>
                  <a:schemeClr val="tx1"/>
                </a:solidFill>
                <a:effectLst/>
                <a:latin typeface="+mn-lt"/>
                <a:ea typeface="+mn-ea"/>
                <a:cs typeface="+mn-cs"/>
              </a:rPr>
              <a:t>Anar més enllà de l’informe de resultats: millorar productes derivats informe per altres audiències i implicar els </a:t>
            </a:r>
            <a:r>
              <a:rPr lang="ca-ES" sz="1200" b="0" i="0" kern="1200" dirty="0" err="1">
                <a:solidFill>
                  <a:schemeClr val="tx1"/>
                </a:solidFill>
                <a:effectLst/>
                <a:latin typeface="+mn-lt"/>
                <a:ea typeface="+mn-ea"/>
                <a:cs typeface="+mn-cs"/>
              </a:rPr>
              <a:t>stakeholders</a:t>
            </a:r>
            <a:r>
              <a:rPr lang="ca-ES" sz="1200" b="0" i="0" kern="1200" dirty="0">
                <a:solidFill>
                  <a:schemeClr val="tx1"/>
                </a:solidFill>
                <a:effectLst/>
                <a:latin typeface="+mn-lt"/>
                <a:ea typeface="+mn-ea"/>
                <a:cs typeface="+mn-cs"/>
              </a:rPr>
              <a:t> per contrastar l’aplicació pràctica. Èmfasi en l’aplicació en el context, evidència com a línies generals. </a:t>
            </a:r>
          </a:p>
          <a:p>
            <a:pPr rtl="0" fontAlgn="base"/>
            <a:endParaRPr lang="ca-ES" sz="1200" b="0" i="0" kern="1200" dirty="0">
              <a:solidFill>
                <a:schemeClr val="tx1"/>
              </a:solidFill>
              <a:effectLst/>
              <a:latin typeface="+mn-lt"/>
              <a:ea typeface="+mn-ea"/>
              <a:cs typeface="+mn-cs"/>
            </a:endParaRPr>
          </a:p>
          <a:p>
            <a:pPr rtl="0" fontAlgn="base"/>
            <a:r>
              <a:rPr lang="ca-ES" sz="1200" b="0" i="0" kern="1200" dirty="0">
                <a:solidFill>
                  <a:schemeClr val="tx1"/>
                </a:solidFill>
                <a:effectLst/>
                <a:latin typeface="+mn-lt"/>
                <a:ea typeface="+mn-ea"/>
                <a:cs typeface="+mn-cs"/>
              </a:rPr>
              <a:t>Havent seleccionat aquelles revisions que responen a la pregunta plantejada, cal sintetitzar els resultats, comunicar-los a les persones que en poden fer ús i analitzar la seva transferibilitat al nostre context. </a:t>
            </a:r>
          </a:p>
          <a:p>
            <a:pPr rtl="0" fontAlgn="base"/>
            <a:r>
              <a:rPr lang="ca-ES" sz="1200" b="0" i="0" kern="1200" dirty="0">
                <a:solidFill>
                  <a:schemeClr val="tx1"/>
                </a:solidFill>
                <a:effectLst/>
                <a:latin typeface="+mn-lt"/>
                <a:ea typeface="+mn-ea"/>
                <a:cs typeface="+mn-cs"/>
              </a:rPr>
              <a:t>Amb la revisió a la mà, es tracta de fer-ne una lectura, comunicar els resultats a les persones que es consideri que poden fer-ne ús i analitzar conjuntament l’ús de l’evidència. Tot això es pot fer mitjançant un breu resum o presentació dels resultats de les revisions que s’han tingut en consideració i una dinàmica de grups en què els participants puguin dilucidar quines implicacions poden tenir aquests resultats en iniciar la política que els ocupa. Aquesta dinàmica pot comptar tant amb persones que tenen responsabilitats en la política que s’està dissenyant o redissenyant com amb persones externes que tenen un ampli coneixement en l’àmbit concret d’intervenció. </a:t>
            </a:r>
          </a:p>
          <a:p>
            <a:endParaRPr lang="ca-ES" dirty="0"/>
          </a:p>
        </p:txBody>
      </p:sp>
      <p:sp>
        <p:nvSpPr>
          <p:cNvPr id="4" name="Marcador de número de diapositiva 3"/>
          <p:cNvSpPr>
            <a:spLocks noGrp="1"/>
          </p:cNvSpPr>
          <p:nvPr>
            <p:ph type="sldNum" sz="quarter" idx="5"/>
          </p:nvPr>
        </p:nvSpPr>
        <p:spPr/>
        <p:txBody>
          <a:bodyPr/>
          <a:lstStyle/>
          <a:p>
            <a:fld id="{B87B13F1-00B3-42C5-94FB-22AC0981B6CD}" type="slidenum">
              <a:rPr lang="es-ES" smtClean="0"/>
              <a:t>20</a:t>
            </a:fld>
            <a:endParaRPr lang="es-ES"/>
          </a:p>
        </p:txBody>
      </p:sp>
    </p:spTree>
    <p:extLst>
      <p:ext uri="{BB962C8B-B14F-4D97-AF65-F5344CB8AC3E}">
        <p14:creationId xmlns:p14="http://schemas.microsoft.com/office/powerpoint/2010/main" val="3282604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dirty="0"/>
              <a:t>Introducció d’accidents de transit i prevenció mitjançant </a:t>
            </a:r>
            <a:r>
              <a:rPr lang="ca-ES" b="1" dirty="0"/>
              <a:t>recordatoris en el decurs de l’acció: teoria del canvi. </a:t>
            </a:r>
          </a:p>
          <a:p>
            <a:r>
              <a:rPr lang="ca-ES" dirty="0"/>
              <a:t>Programa prevenció d’accidents de trànsit per la sensibilització dels conductors sobre </a:t>
            </a:r>
            <a:r>
              <a:rPr lang="ca-ES" dirty="0" err="1"/>
              <a:t>fatalities</a:t>
            </a:r>
            <a:r>
              <a:rPr lang="ca-ES" dirty="0"/>
              <a:t>,  </a:t>
            </a:r>
          </a:p>
          <a:p>
            <a:r>
              <a:rPr lang="ca-ES" dirty="0"/>
              <a:t>És una campanya en funcionament des de 2012 i només es mostra una setmana al més just abans de que es reuneixin la comissió de transports de Texas.</a:t>
            </a:r>
          </a:p>
          <a:p>
            <a:r>
              <a:rPr lang="ca-ES" dirty="0"/>
              <a:t>L’avaluació ha estimat un increment de 2600 accidents addicionals amb un cost de 377 milions de dòlars degut a aquesta senyalització només a Texas. A més, l’efecte és major en carreteres complexes i quan hi ha densitat de trànsit. </a:t>
            </a:r>
          </a:p>
          <a:p>
            <a:endParaRPr lang="ca-ES" dirty="0"/>
          </a:p>
          <a:p>
            <a:r>
              <a:rPr lang="ca-ES" dirty="0"/>
              <a:t>Tres missatges clau que provenen de l’exemple i més que mai en COVID19:</a:t>
            </a:r>
          </a:p>
          <a:p>
            <a:endParaRPr lang="ca-ES" dirty="0"/>
          </a:p>
          <a:p>
            <a:pPr marL="228600" indent="-228600">
              <a:buFont typeface="+mj-lt"/>
              <a:buAutoNum type="arabicPeriod"/>
            </a:pPr>
            <a:r>
              <a:rPr lang="ca-ES" dirty="0"/>
              <a:t>Les bones intencions no es tradueixen necessàriament a millora de la situació que volen pal·liar</a:t>
            </a:r>
          </a:p>
          <a:p>
            <a:pPr marL="228600" indent="-228600">
              <a:buFont typeface="+mj-lt"/>
              <a:buAutoNum type="arabicPeriod"/>
            </a:pPr>
            <a:r>
              <a:rPr lang="ca-ES" dirty="0"/>
              <a:t>Les intervencions socials s’han de concebre com una hipòtesis de treball</a:t>
            </a:r>
          </a:p>
          <a:p>
            <a:pPr marL="228600" indent="-228600">
              <a:buFont typeface="+mj-lt"/>
              <a:buAutoNum type="arabicPeriod"/>
            </a:pPr>
            <a:r>
              <a:rPr lang="ca-ES" dirty="0"/>
              <a:t>Les intervencions poden arribar a agreujar la situació que pretenen millorar.</a:t>
            </a:r>
          </a:p>
          <a:p>
            <a:endParaRPr lang="ca-ES" dirty="0"/>
          </a:p>
          <a:p>
            <a:r>
              <a:rPr lang="ca-ES" dirty="0"/>
              <a:t>26 estats els han fet servir i 17 els continuen fent servir en el moment de publicar-se la recerca. </a:t>
            </a:r>
          </a:p>
        </p:txBody>
      </p:sp>
      <p:sp>
        <p:nvSpPr>
          <p:cNvPr id="4" name="Marcador de número de diapositiva 3"/>
          <p:cNvSpPr>
            <a:spLocks noGrp="1"/>
          </p:cNvSpPr>
          <p:nvPr>
            <p:ph type="sldNum" sz="quarter" idx="5"/>
          </p:nvPr>
        </p:nvSpPr>
        <p:spPr/>
        <p:txBody>
          <a:bodyPr/>
          <a:lstStyle/>
          <a:p>
            <a:fld id="{B87B13F1-00B3-42C5-94FB-22AC0981B6CD}" type="slidenum">
              <a:rPr lang="es-ES" smtClean="0"/>
              <a:t>3</a:t>
            </a:fld>
            <a:endParaRPr lang="es-ES"/>
          </a:p>
        </p:txBody>
      </p:sp>
    </p:spTree>
    <p:extLst>
      <p:ext uri="{BB962C8B-B14F-4D97-AF65-F5344CB8AC3E}">
        <p14:creationId xmlns:p14="http://schemas.microsoft.com/office/powerpoint/2010/main" val="39908429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dirty="0"/>
              <a:t>6 mesos per proposar com a màxim 25 mesures a implementar en 2 anys de l’esborrany tècnic de l’</a:t>
            </a:r>
            <a:r>
              <a:rPr lang="es-ES" sz="1200" b="1" i="0" u="none" strike="noStrike" kern="1200" dirty="0" err="1">
                <a:solidFill>
                  <a:schemeClr val="tx1"/>
                </a:solidFill>
                <a:effectLst/>
                <a:latin typeface="+mn-lt"/>
                <a:ea typeface="+mn-ea"/>
                <a:cs typeface="+mn-cs"/>
              </a:rPr>
              <a:t>estratègia</a:t>
            </a:r>
            <a:r>
              <a:rPr lang="es-ES" sz="1200" b="1" i="0" u="none" strike="noStrike" kern="1200" dirty="0">
                <a:solidFill>
                  <a:schemeClr val="tx1"/>
                </a:solidFill>
                <a:effectLst/>
                <a:latin typeface="+mn-lt"/>
                <a:ea typeface="+mn-ea"/>
                <a:cs typeface="+mn-cs"/>
              </a:rPr>
              <a:t> contra el </a:t>
            </a:r>
            <a:r>
              <a:rPr lang="es-ES" sz="1200" b="1" i="0" u="none" strike="noStrike" kern="1200" dirty="0" err="1">
                <a:solidFill>
                  <a:schemeClr val="tx1"/>
                </a:solidFill>
                <a:effectLst/>
                <a:latin typeface="+mn-lt"/>
                <a:ea typeface="+mn-ea"/>
                <a:cs typeface="+mn-cs"/>
              </a:rPr>
              <a:t>frau</a:t>
            </a:r>
            <a:r>
              <a:rPr lang="es-ES" sz="1200" b="1" i="0" u="none" strike="noStrike" kern="1200" dirty="0">
                <a:solidFill>
                  <a:schemeClr val="tx1"/>
                </a:solidFill>
                <a:effectLst/>
                <a:latin typeface="+mn-lt"/>
                <a:ea typeface="+mn-ea"/>
                <a:cs typeface="+mn-cs"/>
              </a:rPr>
              <a:t> i la </a:t>
            </a:r>
            <a:r>
              <a:rPr lang="es-ES" sz="1200" b="1" i="0" u="none" strike="noStrike" kern="1200" dirty="0" err="1">
                <a:solidFill>
                  <a:schemeClr val="tx1"/>
                </a:solidFill>
                <a:effectLst/>
                <a:latin typeface="+mn-lt"/>
                <a:ea typeface="+mn-ea"/>
                <a:cs typeface="+mn-cs"/>
              </a:rPr>
              <a:t>corrupció</a:t>
            </a:r>
            <a:r>
              <a:rPr lang="es-ES" sz="1200" b="1" i="0" u="none" strike="noStrike" kern="1200" dirty="0">
                <a:solidFill>
                  <a:schemeClr val="tx1"/>
                </a:solidFill>
                <a:effectLst/>
                <a:latin typeface="+mn-lt"/>
                <a:ea typeface="+mn-ea"/>
                <a:cs typeface="+mn-cs"/>
              </a:rPr>
              <a:t> (ECFC)</a:t>
            </a:r>
            <a:r>
              <a:rPr lang="es-ES" sz="1200" b="0" i="0" kern="1200" dirty="0">
                <a:solidFill>
                  <a:schemeClr val="tx1"/>
                </a:solidFill>
                <a:effectLst/>
                <a:latin typeface="+mn-lt"/>
                <a:ea typeface="+mn-ea"/>
                <a:cs typeface="+mn-cs"/>
              </a:rPr>
              <a:t>​</a:t>
            </a:r>
          </a:p>
          <a:p>
            <a:r>
              <a:rPr lang="es-ES" sz="1200" b="0" i="0" kern="1200" dirty="0">
                <a:solidFill>
                  <a:schemeClr val="tx1"/>
                </a:solidFill>
                <a:effectLst/>
                <a:latin typeface="+mn-lt"/>
                <a:ea typeface="+mn-ea"/>
                <a:cs typeface="+mn-cs"/>
              </a:rPr>
              <a:t>Secretaria de transparencia i bon </a:t>
            </a:r>
            <a:r>
              <a:rPr lang="es-ES" sz="1200" b="0" i="0" kern="1200" dirty="0" err="1">
                <a:solidFill>
                  <a:schemeClr val="tx1"/>
                </a:solidFill>
                <a:effectLst/>
                <a:latin typeface="+mn-lt"/>
                <a:ea typeface="+mn-ea"/>
                <a:cs typeface="+mn-cs"/>
              </a:rPr>
              <a:t>govern</a:t>
            </a:r>
            <a:r>
              <a:rPr lang="es-ES" sz="1200" b="0" i="0" kern="1200" dirty="0">
                <a:solidFill>
                  <a:schemeClr val="tx1"/>
                </a:solidFill>
                <a:effectLst/>
                <a:latin typeface="+mn-lt"/>
                <a:ea typeface="+mn-ea"/>
                <a:cs typeface="+mn-cs"/>
              </a:rPr>
              <a:t> va </a:t>
            </a:r>
            <a:r>
              <a:rPr lang="es-ES" sz="1200" b="0" i="0" kern="1200" dirty="0" err="1">
                <a:solidFill>
                  <a:schemeClr val="tx1"/>
                </a:solidFill>
                <a:effectLst/>
                <a:latin typeface="+mn-lt"/>
                <a:ea typeface="+mn-ea"/>
                <a:cs typeface="+mn-cs"/>
              </a:rPr>
              <a:t>encarregar</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procés</a:t>
            </a:r>
            <a:r>
              <a:rPr lang="es-ES" sz="1200" b="0" i="0" kern="1200" dirty="0">
                <a:solidFill>
                  <a:schemeClr val="tx1"/>
                </a:solidFill>
                <a:effectLst/>
                <a:latin typeface="+mn-lt"/>
                <a:ea typeface="+mn-ea"/>
                <a:cs typeface="+mn-cs"/>
              </a:rPr>
              <a:t> per introducir </a:t>
            </a:r>
            <a:r>
              <a:rPr lang="es-ES" sz="1200" b="0" i="0" kern="1200" dirty="0" err="1">
                <a:solidFill>
                  <a:schemeClr val="tx1"/>
                </a:solidFill>
                <a:effectLst/>
                <a:latin typeface="+mn-lt"/>
                <a:ea typeface="+mn-ea"/>
                <a:cs typeface="+mn-cs"/>
              </a:rPr>
              <a:t>l’evidencia</a:t>
            </a:r>
            <a:r>
              <a:rPr lang="es-ES" sz="1200" b="0" i="0" kern="1200" dirty="0">
                <a:solidFill>
                  <a:schemeClr val="tx1"/>
                </a:solidFill>
                <a:effectLst/>
                <a:latin typeface="+mn-lt"/>
                <a:ea typeface="+mn-ea"/>
                <a:cs typeface="+mn-cs"/>
              </a:rPr>
              <a:t> i </a:t>
            </a:r>
            <a:r>
              <a:rPr lang="es-ES" sz="1200" b="0" i="0" kern="1200" dirty="0" err="1">
                <a:solidFill>
                  <a:schemeClr val="tx1"/>
                </a:solidFill>
                <a:effectLst/>
                <a:latin typeface="+mn-lt"/>
                <a:ea typeface="+mn-ea"/>
                <a:cs typeface="+mn-cs"/>
              </a:rPr>
              <a:t>què</a:t>
            </a:r>
            <a:r>
              <a:rPr lang="es-ES" sz="1200" b="0" i="0" kern="1200" dirty="0">
                <a:solidFill>
                  <a:schemeClr val="tx1"/>
                </a:solidFill>
                <a:effectLst/>
                <a:latin typeface="+mn-lt"/>
                <a:ea typeface="+mn-ea"/>
                <a:cs typeface="+mn-cs"/>
              </a:rPr>
              <a:t> funciona</a:t>
            </a:r>
          </a:p>
          <a:p>
            <a:r>
              <a:rPr lang="es-ES" sz="1200" b="0" i="0" kern="1200" dirty="0" err="1">
                <a:solidFill>
                  <a:schemeClr val="tx1"/>
                </a:solidFill>
                <a:effectLst/>
                <a:latin typeface="+mn-lt"/>
                <a:ea typeface="+mn-ea"/>
                <a:cs typeface="+mn-cs"/>
              </a:rPr>
              <a:t>Mostra</a:t>
            </a:r>
            <a:r>
              <a:rPr lang="es-ES" sz="1200" b="0" i="0" kern="1200" dirty="0">
                <a:solidFill>
                  <a:schemeClr val="tx1"/>
                </a:solidFill>
                <a:effectLst/>
                <a:latin typeface="+mn-lt"/>
                <a:ea typeface="+mn-ea"/>
                <a:cs typeface="+mn-cs"/>
              </a:rPr>
              <a:t> de </a:t>
            </a:r>
            <a:r>
              <a:rPr lang="es-ES" sz="1200" b="0" i="0" kern="1200" dirty="0" err="1">
                <a:solidFill>
                  <a:schemeClr val="tx1"/>
                </a:solidFill>
                <a:effectLst/>
                <a:latin typeface="+mn-lt"/>
                <a:ea typeface="+mn-ea"/>
                <a:cs typeface="+mn-cs"/>
              </a:rPr>
              <a:t>com</a:t>
            </a:r>
            <a:r>
              <a:rPr lang="es-ES" sz="1200" b="0" i="0" kern="1200" dirty="0">
                <a:solidFill>
                  <a:schemeClr val="tx1"/>
                </a:solidFill>
                <a:effectLst/>
                <a:latin typeface="+mn-lt"/>
                <a:ea typeface="+mn-ea"/>
                <a:cs typeface="+mn-cs"/>
              </a:rPr>
              <a:t> es posible incorporar </a:t>
            </a:r>
            <a:r>
              <a:rPr lang="es-ES" sz="1200" b="0" i="0" kern="1200" dirty="0" err="1">
                <a:solidFill>
                  <a:schemeClr val="tx1"/>
                </a:solidFill>
                <a:effectLst/>
                <a:latin typeface="+mn-lt"/>
                <a:ea typeface="+mn-ea"/>
                <a:cs typeface="+mn-cs"/>
              </a:rPr>
              <a:t>l’evidencia</a:t>
            </a:r>
            <a:r>
              <a:rPr lang="es-ES" sz="1200" b="0" i="0" kern="1200" dirty="0">
                <a:solidFill>
                  <a:schemeClr val="tx1"/>
                </a:solidFill>
                <a:effectLst/>
                <a:latin typeface="+mn-lt"/>
                <a:ea typeface="+mn-ea"/>
                <a:cs typeface="+mn-cs"/>
              </a:rPr>
              <a:t> en un período </a:t>
            </a:r>
            <a:r>
              <a:rPr lang="es-ES" sz="1200" b="0" i="0" kern="1200" dirty="0" err="1">
                <a:solidFill>
                  <a:schemeClr val="tx1"/>
                </a:solidFill>
                <a:effectLst/>
                <a:latin typeface="+mn-lt"/>
                <a:ea typeface="+mn-ea"/>
                <a:cs typeface="+mn-cs"/>
              </a:rPr>
              <a:t>curt</a:t>
            </a:r>
            <a:r>
              <a:rPr lang="es-ES" sz="1200" b="0" i="0" kern="1200" dirty="0">
                <a:solidFill>
                  <a:schemeClr val="tx1"/>
                </a:solidFill>
                <a:effectLst/>
                <a:latin typeface="+mn-lt"/>
                <a:ea typeface="+mn-ea"/>
                <a:cs typeface="+mn-cs"/>
              </a:rPr>
              <a:t> de </a:t>
            </a:r>
            <a:r>
              <a:rPr lang="es-ES" sz="1200" b="0" i="0" kern="1200" dirty="0" err="1">
                <a:solidFill>
                  <a:schemeClr val="tx1"/>
                </a:solidFill>
                <a:effectLst/>
                <a:latin typeface="+mn-lt"/>
                <a:ea typeface="+mn-ea"/>
                <a:cs typeface="+mn-cs"/>
              </a:rPr>
              <a:t>temps</a:t>
            </a:r>
            <a:r>
              <a:rPr lang="es-ES" sz="1200" b="0" i="0" kern="1200" dirty="0">
                <a:solidFill>
                  <a:schemeClr val="tx1"/>
                </a:solidFill>
                <a:effectLst/>
                <a:latin typeface="+mn-lt"/>
                <a:ea typeface="+mn-ea"/>
                <a:cs typeface="+mn-cs"/>
              </a:rPr>
              <a:t>.</a:t>
            </a:r>
          </a:p>
          <a:p>
            <a:endParaRPr lang="es-ES" sz="1200" b="0" i="0" kern="1200" dirty="0">
              <a:solidFill>
                <a:schemeClr val="tx1"/>
              </a:solidFill>
              <a:effectLst/>
              <a:latin typeface="+mn-lt"/>
              <a:ea typeface="+mn-ea"/>
              <a:cs typeface="+mn-cs"/>
            </a:endParaRPr>
          </a:p>
          <a:p>
            <a:endParaRPr lang="es-ES" sz="1200" b="0" i="0" kern="1200" dirty="0">
              <a:solidFill>
                <a:schemeClr val="tx1"/>
              </a:solidFill>
              <a:effectLst/>
              <a:latin typeface="+mn-lt"/>
              <a:ea typeface="+mn-ea"/>
              <a:cs typeface="+mn-cs"/>
            </a:endParaRPr>
          </a:p>
          <a:p>
            <a:endParaRPr lang="ca-ES" dirty="0"/>
          </a:p>
        </p:txBody>
      </p:sp>
      <p:sp>
        <p:nvSpPr>
          <p:cNvPr id="4" name="Marcador de número de diapositiva 3"/>
          <p:cNvSpPr>
            <a:spLocks noGrp="1"/>
          </p:cNvSpPr>
          <p:nvPr>
            <p:ph type="sldNum" sz="quarter" idx="5"/>
          </p:nvPr>
        </p:nvSpPr>
        <p:spPr/>
        <p:txBody>
          <a:bodyPr/>
          <a:lstStyle/>
          <a:p>
            <a:fld id="{B87B13F1-00B3-42C5-94FB-22AC0981B6CD}" type="slidenum">
              <a:rPr lang="es-ES" smtClean="0"/>
              <a:t>21</a:t>
            </a:fld>
            <a:endParaRPr lang="es-ES"/>
          </a:p>
        </p:txBody>
      </p:sp>
    </p:spTree>
    <p:extLst>
      <p:ext uri="{BB962C8B-B14F-4D97-AF65-F5344CB8AC3E}">
        <p14:creationId xmlns:p14="http://schemas.microsoft.com/office/powerpoint/2010/main" val="33358203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dirty="0"/>
              <a:t>Explicar graella com a perspectiva contrastada de coneixements per elaborar un llistat d’actuacions. Valor afegit de la traçabilitat i transparència del grau d’acord entre coneixements diferents. Si el decisor descarta algunes de les mesures, per exemple, amb alt grau d’acord, ho haurà de justificar molt bé. Si opta per una actuació de baix acord, aleshores també ho haurà de justificar a partir de la font de coneixement que empra per escollir-la.</a:t>
            </a:r>
          </a:p>
          <a:p>
            <a:endParaRPr lang="ca-ES" dirty="0"/>
          </a:p>
          <a:p>
            <a:endParaRPr lang="ca-ES" dirty="0"/>
          </a:p>
        </p:txBody>
      </p:sp>
      <p:sp>
        <p:nvSpPr>
          <p:cNvPr id="4" name="Marcador de número de diapositiva 3"/>
          <p:cNvSpPr>
            <a:spLocks noGrp="1"/>
          </p:cNvSpPr>
          <p:nvPr>
            <p:ph type="sldNum" sz="quarter" idx="5"/>
          </p:nvPr>
        </p:nvSpPr>
        <p:spPr/>
        <p:txBody>
          <a:bodyPr/>
          <a:lstStyle/>
          <a:p>
            <a:fld id="{B87B13F1-00B3-42C5-94FB-22AC0981B6CD}" type="slidenum">
              <a:rPr lang="es-ES" smtClean="0"/>
              <a:t>22</a:t>
            </a:fld>
            <a:endParaRPr lang="es-ES"/>
          </a:p>
        </p:txBody>
      </p:sp>
    </p:spTree>
    <p:extLst>
      <p:ext uri="{BB962C8B-B14F-4D97-AF65-F5344CB8AC3E}">
        <p14:creationId xmlns:p14="http://schemas.microsoft.com/office/powerpoint/2010/main" val="34554520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fontAlgn="base"/>
            <a:r>
              <a:rPr lang="ca-ES" sz="1200" b="0" i="0" u="sng" kern="1200" dirty="0">
                <a:solidFill>
                  <a:schemeClr val="tx1"/>
                </a:solidFill>
                <a:effectLst/>
                <a:latin typeface="+mn-lt"/>
                <a:ea typeface="+mn-ea"/>
                <a:cs typeface="+mn-cs"/>
              </a:rPr>
              <a:t>. </a:t>
            </a:r>
            <a:endParaRPr lang="ca-ES" b="0" i="0" u="sng" dirty="0">
              <a:effectLst/>
            </a:endParaRPr>
          </a:p>
          <a:p>
            <a:pPr rtl="0" fontAlgn="base"/>
            <a:r>
              <a:rPr lang="ca-ES" sz="1200" b="1" i="0" kern="1200" dirty="0">
                <a:solidFill>
                  <a:schemeClr val="tx1"/>
                </a:solidFill>
                <a:effectLst/>
                <a:latin typeface="+mn-lt"/>
                <a:ea typeface="+mn-ea"/>
                <a:cs typeface="+mn-cs"/>
              </a:rPr>
              <a:t>Copsar quina és la necessitat actual i traduir-ho a un pregunta ben formulada. Disposar d’una pregunta precisa i ben formulada en clau de Població, Intervenció, comparació/context i </a:t>
            </a:r>
            <a:r>
              <a:rPr lang="ca-ES" sz="1200" b="1" i="0" kern="1200" dirty="0" err="1">
                <a:solidFill>
                  <a:schemeClr val="tx1"/>
                </a:solidFill>
                <a:effectLst/>
                <a:latin typeface="+mn-lt"/>
                <a:ea typeface="+mn-ea"/>
                <a:cs typeface="+mn-cs"/>
              </a:rPr>
              <a:t>outcomes</a:t>
            </a:r>
            <a:r>
              <a:rPr lang="ca-ES" sz="1200" b="1" i="0" kern="1200" dirty="0">
                <a:solidFill>
                  <a:schemeClr val="tx1"/>
                </a:solidFill>
                <a:effectLst/>
                <a:latin typeface="+mn-lt"/>
                <a:ea typeface="+mn-ea"/>
                <a:cs typeface="+mn-cs"/>
              </a:rPr>
              <a:t>.</a:t>
            </a:r>
          </a:p>
          <a:p>
            <a:pPr rtl="0" fontAlgn="base"/>
            <a:r>
              <a:rPr lang="ca-ES" sz="1200" b="1" i="0" kern="1200" dirty="0">
                <a:solidFill>
                  <a:schemeClr val="tx1"/>
                </a:solidFill>
                <a:effectLst/>
                <a:latin typeface="+mn-lt"/>
                <a:ea typeface="+mn-ea"/>
                <a:cs typeface="+mn-cs"/>
              </a:rPr>
              <a:t>Incloure els diferents agents implicats en l’evidència i validar els diferents </a:t>
            </a:r>
            <a:r>
              <a:rPr lang="ca-ES" sz="1200" b="1" i="0" kern="1200" dirty="0" err="1">
                <a:solidFill>
                  <a:schemeClr val="tx1"/>
                </a:solidFill>
                <a:effectLst/>
                <a:latin typeface="+mn-lt"/>
                <a:ea typeface="+mn-ea"/>
                <a:cs typeface="+mn-cs"/>
              </a:rPr>
              <a:t>stakeholders</a:t>
            </a:r>
            <a:r>
              <a:rPr lang="ca-ES" sz="1200" b="1" i="0" kern="1200" dirty="0">
                <a:solidFill>
                  <a:schemeClr val="tx1"/>
                </a:solidFill>
                <a:effectLst/>
                <a:latin typeface="+mn-lt"/>
                <a:ea typeface="+mn-ea"/>
                <a:cs typeface="+mn-cs"/>
              </a:rPr>
              <a:t> en totes les fases de la revisió – des de la pregunta fins aplicació del coneixement</a:t>
            </a:r>
          </a:p>
          <a:p>
            <a:endParaRPr lang="ca-ES" dirty="0"/>
          </a:p>
        </p:txBody>
      </p:sp>
      <p:sp>
        <p:nvSpPr>
          <p:cNvPr id="4" name="Marcador de número de diapositiva 3"/>
          <p:cNvSpPr>
            <a:spLocks noGrp="1"/>
          </p:cNvSpPr>
          <p:nvPr>
            <p:ph type="sldNum" sz="quarter" idx="5"/>
          </p:nvPr>
        </p:nvSpPr>
        <p:spPr/>
        <p:txBody>
          <a:bodyPr/>
          <a:lstStyle/>
          <a:p>
            <a:fld id="{B87B13F1-00B3-42C5-94FB-22AC0981B6CD}" type="slidenum">
              <a:rPr lang="es-ES" smtClean="0"/>
              <a:t>23</a:t>
            </a:fld>
            <a:endParaRPr lang="es-ES"/>
          </a:p>
        </p:txBody>
      </p:sp>
    </p:spTree>
    <p:extLst>
      <p:ext uri="{BB962C8B-B14F-4D97-AF65-F5344CB8AC3E}">
        <p14:creationId xmlns:p14="http://schemas.microsoft.com/office/powerpoint/2010/main" val="1978767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fontAlgn="base"/>
            <a:r>
              <a:rPr lang="ca-ES" sz="1200" b="1" i="0" kern="1200" dirty="0">
                <a:solidFill>
                  <a:schemeClr val="tx1"/>
                </a:solidFill>
                <a:effectLst/>
                <a:latin typeface="+mn-lt"/>
                <a:ea typeface="+mn-ea"/>
                <a:cs typeface="+mn-cs"/>
              </a:rPr>
              <a:t>Comptar amb suport expert</a:t>
            </a:r>
            <a:r>
              <a:rPr lang="ca-ES" sz="1200" b="0" i="0" kern="1200" dirty="0">
                <a:solidFill>
                  <a:schemeClr val="tx1"/>
                </a:solidFill>
                <a:effectLst/>
                <a:latin typeface="+mn-lt"/>
                <a:ea typeface="+mn-ea"/>
                <a:cs typeface="+mn-cs"/>
              </a:rPr>
              <a:t> </a:t>
            </a:r>
            <a:endParaRPr lang="ca-ES" b="0" i="0" dirty="0">
              <a:effectLst/>
            </a:endParaRPr>
          </a:p>
          <a:p>
            <a:pPr rtl="0" fontAlgn="base"/>
            <a:r>
              <a:rPr lang="ca-ES" sz="1200" b="0" i="0" kern="1200" dirty="0">
                <a:solidFill>
                  <a:schemeClr val="tx1"/>
                </a:solidFill>
                <a:effectLst/>
                <a:latin typeface="+mn-lt"/>
                <a:ea typeface="+mn-ea"/>
                <a:cs typeface="+mn-cs"/>
              </a:rPr>
              <a:t>La revisió d’evidències planteja reptes vinculats a la disponibilitat de temps i d’expertesa tècnica segons el procediment de cerca que es vulgui emprar. Una solució és comptar amb el suport tècnic de grups d’investigació o especialistes per dur a terme alguns tipus de revisió i síntesis d’evidències, així com per dinamitzar els debats.  </a:t>
            </a:r>
            <a:endParaRPr lang="ca-ES" b="0" i="0" dirty="0">
              <a:effectLst/>
            </a:endParaRPr>
          </a:p>
          <a:p>
            <a:pPr rtl="0" fontAlgn="base"/>
            <a:r>
              <a:rPr lang="es-ES" sz="1200" b="1" i="0" kern="1200" dirty="0">
                <a:solidFill>
                  <a:schemeClr val="tx1"/>
                </a:solidFill>
                <a:effectLst/>
                <a:latin typeface="+mn-lt"/>
                <a:ea typeface="+mn-ea"/>
                <a:cs typeface="+mn-cs"/>
              </a:rPr>
              <a:t>Valorar la </a:t>
            </a:r>
            <a:r>
              <a:rPr lang="es-ES" sz="1200" b="1" i="0" kern="1200" dirty="0" err="1">
                <a:solidFill>
                  <a:schemeClr val="tx1"/>
                </a:solidFill>
                <a:effectLst/>
                <a:latin typeface="+mn-lt"/>
                <a:ea typeface="+mn-ea"/>
                <a:cs typeface="+mn-cs"/>
              </a:rPr>
              <a:t>viabilitat</a:t>
            </a:r>
            <a:r>
              <a:rPr lang="es-ES" sz="1200" b="1" i="0" kern="1200" dirty="0">
                <a:solidFill>
                  <a:schemeClr val="tx1"/>
                </a:solidFill>
                <a:effectLst/>
                <a:latin typeface="+mn-lt"/>
                <a:ea typeface="+mn-ea"/>
                <a:cs typeface="+mn-cs"/>
              </a:rPr>
              <a:t> de </a:t>
            </a:r>
            <a:r>
              <a:rPr lang="es-ES" sz="1200" b="1" i="0" kern="1200" dirty="0" err="1">
                <a:solidFill>
                  <a:schemeClr val="tx1"/>
                </a:solidFill>
                <a:effectLst/>
                <a:latin typeface="+mn-lt"/>
                <a:ea typeface="+mn-ea"/>
                <a:cs typeface="+mn-cs"/>
              </a:rPr>
              <a:t>l’apliacació</a:t>
            </a:r>
            <a:r>
              <a:rPr lang="es-ES" sz="1200" b="1" i="0" kern="1200" dirty="0">
                <a:solidFill>
                  <a:schemeClr val="tx1"/>
                </a:solidFill>
                <a:effectLst/>
                <a:latin typeface="+mn-lt"/>
                <a:ea typeface="+mn-ea"/>
                <a:cs typeface="+mn-cs"/>
              </a:rPr>
              <a:t> </a:t>
            </a:r>
            <a:r>
              <a:rPr lang="es-ES" sz="1200" b="1" i="0" kern="1200" dirty="0" err="1">
                <a:solidFill>
                  <a:schemeClr val="tx1"/>
                </a:solidFill>
                <a:effectLst/>
                <a:latin typeface="+mn-lt"/>
                <a:ea typeface="+mn-ea"/>
                <a:cs typeface="+mn-cs"/>
              </a:rPr>
              <a:t>pràctica</a:t>
            </a:r>
            <a:r>
              <a:rPr lang="es-ES" sz="1200" b="1" i="0" kern="1200" dirty="0">
                <a:solidFill>
                  <a:schemeClr val="tx1"/>
                </a:solidFill>
                <a:effectLst/>
                <a:latin typeface="+mn-lt"/>
                <a:ea typeface="+mn-ea"/>
                <a:cs typeface="+mn-cs"/>
              </a:rPr>
              <a:t> de les </a:t>
            </a:r>
            <a:r>
              <a:rPr lang="es-ES" sz="1200" b="1" i="0" kern="1200" dirty="0" err="1">
                <a:solidFill>
                  <a:schemeClr val="tx1"/>
                </a:solidFill>
                <a:effectLst/>
                <a:latin typeface="+mn-lt"/>
                <a:ea typeface="+mn-ea"/>
                <a:cs typeface="+mn-cs"/>
              </a:rPr>
              <a:t>evidències</a:t>
            </a:r>
            <a:r>
              <a:rPr lang="es-ES" sz="1200" b="0" i="0" kern="1200" dirty="0">
                <a:solidFill>
                  <a:schemeClr val="tx1"/>
                </a:solidFill>
                <a:effectLst/>
                <a:latin typeface="+mn-lt"/>
                <a:ea typeface="+mn-ea"/>
                <a:cs typeface="+mn-cs"/>
              </a:rPr>
              <a:t> </a:t>
            </a:r>
            <a:endParaRPr lang="es-ES" b="0" i="0" dirty="0">
              <a:effectLst/>
            </a:endParaRPr>
          </a:p>
          <a:p>
            <a:pPr rtl="0" fontAlgn="base"/>
            <a:r>
              <a:rPr lang="es-ES" sz="1200" b="0" i="0" kern="1200" dirty="0" err="1">
                <a:solidFill>
                  <a:schemeClr val="tx1"/>
                </a:solidFill>
                <a:effectLst/>
                <a:latin typeface="+mn-lt"/>
                <a:ea typeface="+mn-ea"/>
                <a:cs typeface="+mn-cs"/>
              </a:rPr>
              <a:t>Sovint</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l’evidència</a:t>
            </a:r>
            <a:r>
              <a:rPr lang="es-ES" sz="1200" b="0" i="0" kern="1200" dirty="0">
                <a:solidFill>
                  <a:schemeClr val="tx1"/>
                </a:solidFill>
                <a:effectLst/>
                <a:latin typeface="+mn-lt"/>
                <a:ea typeface="+mn-ea"/>
                <a:cs typeface="+mn-cs"/>
              </a:rPr>
              <a:t> empírica </a:t>
            </a:r>
            <a:r>
              <a:rPr lang="es-ES" sz="1200" b="0" i="0" kern="1200" dirty="0" err="1">
                <a:solidFill>
                  <a:schemeClr val="tx1"/>
                </a:solidFill>
                <a:effectLst/>
                <a:latin typeface="+mn-lt"/>
                <a:ea typeface="+mn-ea"/>
                <a:cs typeface="+mn-cs"/>
              </a:rPr>
              <a:t>prové</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d’avaluacions</a:t>
            </a:r>
            <a:r>
              <a:rPr lang="es-ES" sz="1200" b="0" i="0" kern="1200" dirty="0">
                <a:solidFill>
                  <a:schemeClr val="tx1"/>
                </a:solidFill>
                <a:effectLst/>
                <a:latin typeface="+mn-lt"/>
                <a:ea typeface="+mn-ea"/>
                <a:cs typeface="+mn-cs"/>
              </a:rPr>
              <a:t> de </a:t>
            </a:r>
            <a:r>
              <a:rPr lang="es-ES" sz="1200" b="0" i="0" kern="1200" dirty="0" err="1">
                <a:solidFill>
                  <a:schemeClr val="tx1"/>
                </a:solidFill>
                <a:effectLst/>
                <a:latin typeface="+mn-lt"/>
                <a:ea typeface="+mn-ea"/>
                <a:cs typeface="+mn-cs"/>
              </a:rPr>
              <a:t>polítiques</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implementades</a:t>
            </a:r>
            <a:r>
              <a:rPr lang="es-ES" sz="1200" b="0" i="0" kern="1200" dirty="0">
                <a:solidFill>
                  <a:schemeClr val="tx1"/>
                </a:solidFill>
                <a:effectLst/>
                <a:latin typeface="+mn-lt"/>
                <a:ea typeface="+mn-ea"/>
                <a:cs typeface="+mn-cs"/>
              </a:rPr>
              <a:t> en </a:t>
            </a:r>
            <a:r>
              <a:rPr lang="es-ES" sz="1200" b="0" i="0" kern="1200" dirty="0" err="1">
                <a:solidFill>
                  <a:schemeClr val="tx1"/>
                </a:solidFill>
                <a:effectLst/>
                <a:latin typeface="+mn-lt"/>
                <a:ea typeface="+mn-ea"/>
                <a:cs typeface="+mn-cs"/>
              </a:rPr>
              <a:t>altres</a:t>
            </a:r>
            <a:r>
              <a:rPr lang="es-ES" sz="1200" b="0" i="0" kern="1200" dirty="0">
                <a:solidFill>
                  <a:schemeClr val="tx1"/>
                </a:solidFill>
                <a:effectLst/>
                <a:latin typeface="+mn-lt"/>
                <a:ea typeface="+mn-ea"/>
                <a:cs typeface="+mn-cs"/>
              </a:rPr>
              <a:t> contextos, </a:t>
            </a:r>
            <a:r>
              <a:rPr lang="es-ES" sz="1200" b="0" i="0" kern="1200" dirty="0" err="1">
                <a:solidFill>
                  <a:schemeClr val="tx1"/>
                </a:solidFill>
                <a:effectLst/>
                <a:latin typeface="+mn-lt"/>
                <a:ea typeface="+mn-ea"/>
                <a:cs typeface="+mn-cs"/>
              </a:rPr>
              <a:t>fet</a:t>
            </a:r>
            <a:r>
              <a:rPr lang="es-ES" sz="1200" b="0" i="0" kern="1200" dirty="0">
                <a:solidFill>
                  <a:schemeClr val="tx1"/>
                </a:solidFill>
                <a:effectLst/>
                <a:latin typeface="+mn-lt"/>
                <a:ea typeface="+mn-ea"/>
                <a:cs typeface="+mn-cs"/>
              </a:rPr>
              <a:t> que implica que </a:t>
            </a:r>
            <a:r>
              <a:rPr lang="es-ES" sz="1200" b="0" i="0" kern="1200" dirty="0" err="1">
                <a:solidFill>
                  <a:schemeClr val="tx1"/>
                </a:solidFill>
                <a:effectLst/>
                <a:latin typeface="+mn-lt"/>
                <a:ea typeface="+mn-ea"/>
                <a:cs typeface="+mn-cs"/>
              </a:rPr>
              <a:t>els</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resultats</a:t>
            </a:r>
            <a:r>
              <a:rPr lang="es-ES" sz="1200" b="0" i="0" kern="1200" dirty="0">
                <a:solidFill>
                  <a:schemeClr val="tx1"/>
                </a:solidFill>
                <a:effectLst/>
                <a:latin typeface="+mn-lt"/>
                <a:ea typeface="+mn-ea"/>
                <a:cs typeface="+mn-cs"/>
              </a:rPr>
              <a:t> no </a:t>
            </a:r>
            <a:r>
              <a:rPr lang="es-ES" sz="1200" b="0" i="0" kern="1200" dirty="0" err="1">
                <a:solidFill>
                  <a:schemeClr val="tx1"/>
                </a:solidFill>
                <a:effectLst/>
                <a:latin typeface="+mn-lt"/>
                <a:ea typeface="+mn-ea"/>
                <a:cs typeface="+mn-cs"/>
              </a:rPr>
              <a:t>siguin</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directament</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traslladables</a:t>
            </a:r>
            <a:r>
              <a:rPr lang="es-ES" sz="1200" b="0" i="0" kern="1200" dirty="0">
                <a:solidFill>
                  <a:schemeClr val="tx1"/>
                </a:solidFill>
                <a:effectLst/>
                <a:latin typeface="+mn-lt"/>
                <a:ea typeface="+mn-ea"/>
                <a:cs typeface="+mn-cs"/>
              </a:rPr>
              <a:t> al </a:t>
            </a:r>
            <a:r>
              <a:rPr lang="es-ES" sz="1200" b="0" i="0" kern="1200" dirty="0" err="1">
                <a:solidFill>
                  <a:schemeClr val="tx1"/>
                </a:solidFill>
                <a:effectLst/>
                <a:latin typeface="+mn-lt"/>
                <a:ea typeface="+mn-ea"/>
                <a:cs typeface="+mn-cs"/>
              </a:rPr>
              <a:t>context</a:t>
            </a:r>
            <a:r>
              <a:rPr lang="es-ES" sz="1200" b="0" i="0" kern="1200" dirty="0">
                <a:solidFill>
                  <a:schemeClr val="tx1"/>
                </a:solidFill>
                <a:effectLst/>
                <a:latin typeface="+mn-lt"/>
                <a:ea typeface="+mn-ea"/>
                <a:cs typeface="+mn-cs"/>
              </a:rPr>
              <a:t> de la política que es </a:t>
            </a:r>
            <a:r>
              <a:rPr lang="es-ES" sz="1200" b="0" i="0" kern="1200" dirty="0" err="1">
                <a:solidFill>
                  <a:schemeClr val="tx1"/>
                </a:solidFill>
                <a:effectLst/>
                <a:latin typeface="+mn-lt"/>
                <a:ea typeface="+mn-ea"/>
                <a:cs typeface="+mn-cs"/>
              </a:rPr>
              <a:t>vol</a:t>
            </a:r>
            <a:r>
              <a:rPr lang="es-ES" sz="1200" b="0" i="0" kern="1200" dirty="0">
                <a:solidFill>
                  <a:schemeClr val="tx1"/>
                </a:solidFill>
                <a:effectLst/>
                <a:latin typeface="+mn-lt"/>
                <a:ea typeface="+mn-ea"/>
                <a:cs typeface="+mn-cs"/>
              </a:rPr>
              <a:t> impulsar. </a:t>
            </a:r>
            <a:r>
              <a:rPr lang="es-ES" sz="1200" b="0" i="0" kern="1200" dirty="0" err="1">
                <a:solidFill>
                  <a:schemeClr val="tx1"/>
                </a:solidFill>
                <a:effectLst/>
                <a:latin typeface="+mn-lt"/>
                <a:ea typeface="+mn-ea"/>
                <a:cs typeface="+mn-cs"/>
              </a:rPr>
              <a:t>És</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necessari</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aprofundir</a:t>
            </a:r>
            <a:r>
              <a:rPr lang="es-ES" sz="1200" b="0" i="0" kern="1200" dirty="0">
                <a:solidFill>
                  <a:schemeClr val="tx1"/>
                </a:solidFill>
                <a:effectLst/>
                <a:latin typeface="+mn-lt"/>
                <a:ea typeface="+mn-ea"/>
                <a:cs typeface="+mn-cs"/>
              </a:rPr>
              <a:t> en el </a:t>
            </a:r>
            <a:r>
              <a:rPr lang="es-ES" sz="1200" b="0" i="0" kern="1200" dirty="0" err="1">
                <a:solidFill>
                  <a:schemeClr val="tx1"/>
                </a:solidFill>
                <a:effectLst/>
                <a:latin typeface="+mn-lt"/>
                <a:ea typeface="+mn-ea"/>
                <a:cs typeface="+mn-cs"/>
              </a:rPr>
              <a:t>coneixement</a:t>
            </a:r>
            <a:r>
              <a:rPr lang="es-ES" sz="1200" b="0" i="0" kern="1200" dirty="0">
                <a:solidFill>
                  <a:schemeClr val="tx1"/>
                </a:solidFill>
                <a:effectLst/>
                <a:latin typeface="+mn-lt"/>
                <a:ea typeface="+mn-ea"/>
                <a:cs typeface="+mn-cs"/>
              </a:rPr>
              <a:t> del </a:t>
            </a:r>
            <a:r>
              <a:rPr lang="es-ES" sz="1200" b="0" i="0" kern="1200" dirty="0" err="1">
                <a:solidFill>
                  <a:schemeClr val="tx1"/>
                </a:solidFill>
                <a:effectLst/>
                <a:latin typeface="+mn-lt"/>
                <a:ea typeface="+mn-ea"/>
                <a:cs typeface="+mn-cs"/>
              </a:rPr>
              <a:t>context</a:t>
            </a:r>
            <a:r>
              <a:rPr lang="es-ES" sz="1200" b="0" i="0" kern="1200" dirty="0">
                <a:solidFill>
                  <a:schemeClr val="tx1"/>
                </a:solidFill>
                <a:effectLst/>
                <a:latin typeface="+mn-lt"/>
                <a:ea typeface="+mn-ea"/>
                <a:cs typeface="+mn-cs"/>
              </a:rPr>
              <a:t> en el que </a:t>
            </a:r>
            <a:r>
              <a:rPr lang="es-ES" sz="1200" b="0" i="0" kern="1200" dirty="0" err="1">
                <a:solidFill>
                  <a:schemeClr val="tx1"/>
                </a:solidFill>
                <a:effectLst/>
                <a:latin typeface="+mn-lt"/>
                <a:ea typeface="+mn-ea"/>
                <a:cs typeface="+mn-cs"/>
              </a:rPr>
              <a:t>s’han</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realitzat</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els</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estudis</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inclosos</a:t>
            </a:r>
            <a:r>
              <a:rPr lang="es-ES" sz="1200" b="0" i="0" kern="1200" dirty="0">
                <a:solidFill>
                  <a:schemeClr val="tx1"/>
                </a:solidFill>
                <a:effectLst/>
                <a:latin typeface="+mn-lt"/>
                <a:ea typeface="+mn-ea"/>
                <a:cs typeface="+mn-cs"/>
              </a:rPr>
              <a:t> en les </a:t>
            </a:r>
            <a:r>
              <a:rPr lang="es-ES" sz="1200" b="0" i="0" kern="1200" dirty="0" err="1">
                <a:solidFill>
                  <a:schemeClr val="tx1"/>
                </a:solidFill>
                <a:effectLst/>
                <a:latin typeface="+mn-lt"/>
                <a:ea typeface="+mn-ea"/>
                <a:cs typeface="+mn-cs"/>
              </a:rPr>
              <a:t>revisions</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consultades</a:t>
            </a:r>
            <a:r>
              <a:rPr lang="es-ES" sz="1200" b="0" i="0" kern="1200" dirty="0">
                <a:solidFill>
                  <a:schemeClr val="tx1"/>
                </a:solidFill>
                <a:effectLst/>
                <a:latin typeface="+mn-lt"/>
                <a:ea typeface="+mn-ea"/>
                <a:cs typeface="+mn-cs"/>
              </a:rPr>
              <a:t> per valorar la </a:t>
            </a:r>
            <a:r>
              <a:rPr lang="es-ES" sz="1200" b="0" i="0" kern="1200" dirty="0" err="1">
                <a:solidFill>
                  <a:schemeClr val="tx1"/>
                </a:solidFill>
                <a:effectLst/>
                <a:latin typeface="+mn-lt"/>
                <a:ea typeface="+mn-ea"/>
                <a:cs typeface="+mn-cs"/>
              </a:rPr>
              <a:t>transferibilitat</a:t>
            </a:r>
            <a:r>
              <a:rPr lang="es-ES" sz="1200" b="0" i="0" kern="1200" dirty="0">
                <a:solidFill>
                  <a:schemeClr val="tx1"/>
                </a:solidFill>
                <a:effectLst/>
                <a:latin typeface="+mn-lt"/>
                <a:ea typeface="+mn-ea"/>
                <a:cs typeface="+mn-cs"/>
              </a:rPr>
              <a:t> de les </a:t>
            </a:r>
            <a:r>
              <a:rPr lang="es-ES" sz="1200" b="0" i="0" kern="1200" dirty="0" err="1">
                <a:solidFill>
                  <a:schemeClr val="tx1"/>
                </a:solidFill>
                <a:effectLst/>
                <a:latin typeface="+mn-lt"/>
                <a:ea typeface="+mn-ea"/>
                <a:cs typeface="+mn-cs"/>
              </a:rPr>
              <a:t>seves</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conclusions</a:t>
            </a:r>
            <a:r>
              <a:rPr lang="es-ES" sz="1200" b="0" i="0" kern="1200" dirty="0">
                <a:solidFill>
                  <a:schemeClr val="tx1"/>
                </a:solidFill>
                <a:effectLst/>
                <a:latin typeface="+mn-lt"/>
                <a:ea typeface="+mn-ea"/>
                <a:cs typeface="+mn-cs"/>
              </a:rPr>
              <a:t>.  </a:t>
            </a:r>
          </a:p>
          <a:p>
            <a:pPr rtl="0" fontAlgn="base"/>
            <a:r>
              <a:rPr lang="es-ES" sz="1200" b="1" i="0" kern="1200" dirty="0">
                <a:solidFill>
                  <a:schemeClr val="tx1"/>
                </a:solidFill>
                <a:effectLst/>
                <a:latin typeface="+mn-lt"/>
                <a:ea typeface="+mn-ea"/>
                <a:cs typeface="+mn-cs"/>
              </a:rPr>
              <a:t>Contrastar si hi ha evidencia disponible </a:t>
            </a:r>
            <a:r>
              <a:rPr lang="es-ES" sz="1200" b="1" i="0" kern="1200" dirty="0" err="1">
                <a:solidFill>
                  <a:schemeClr val="tx1"/>
                </a:solidFill>
                <a:effectLst/>
                <a:latin typeface="+mn-lt"/>
                <a:ea typeface="+mn-ea"/>
                <a:cs typeface="+mn-cs"/>
              </a:rPr>
              <a:t>quan</a:t>
            </a:r>
            <a:r>
              <a:rPr lang="es-ES" sz="1200" b="1" i="0" kern="1200" dirty="0">
                <a:solidFill>
                  <a:schemeClr val="tx1"/>
                </a:solidFill>
                <a:effectLst/>
                <a:latin typeface="+mn-lt"/>
                <a:ea typeface="+mn-ea"/>
                <a:cs typeface="+mn-cs"/>
              </a:rPr>
              <a:t> es </a:t>
            </a:r>
            <a:r>
              <a:rPr lang="es-ES" sz="1200" b="1" i="0" kern="1200" dirty="0" err="1">
                <a:solidFill>
                  <a:schemeClr val="tx1"/>
                </a:solidFill>
                <a:effectLst/>
                <a:latin typeface="+mn-lt"/>
                <a:ea typeface="+mn-ea"/>
                <a:cs typeface="+mn-cs"/>
              </a:rPr>
              <a:t>dissenya</a:t>
            </a:r>
            <a:r>
              <a:rPr lang="es-ES" sz="1200" b="1" i="0" kern="1200" dirty="0">
                <a:solidFill>
                  <a:schemeClr val="tx1"/>
                </a:solidFill>
                <a:effectLst/>
                <a:latin typeface="+mn-lt"/>
                <a:ea typeface="+mn-ea"/>
                <a:cs typeface="+mn-cs"/>
              </a:rPr>
              <a:t> una política:  </a:t>
            </a:r>
            <a:r>
              <a:rPr lang="es-ES" sz="1200" b="1" i="0" kern="1200" dirty="0" err="1">
                <a:solidFill>
                  <a:schemeClr val="tx1"/>
                </a:solidFill>
                <a:effectLst/>
                <a:latin typeface="+mn-lt"/>
                <a:ea typeface="+mn-ea"/>
                <a:cs typeface="+mn-cs"/>
              </a:rPr>
              <a:t>els</a:t>
            </a:r>
            <a:r>
              <a:rPr lang="es-ES" sz="1200" b="1" i="0" kern="1200" dirty="0">
                <a:solidFill>
                  <a:schemeClr val="tx1"/>
                </a:solidFill>
                <a:effectLst/>
                <a:latin typeface="+mn-lt"/>
                <a:ea typeface="+mn-ea"/>
                <a:cs typeface="+mn-cs"/>
              </a:rPr>
              <a:t> </a:t>
            </a:r>
            <a:r>
              <a:rPr lang="es-ES" sz="1200" b="1" i="0" kern="1200" dirty="0" err="1">
                <a:solidFill>
                  <a:schemeClr val="tx1"/>
                </a:solidFill>
                <a:effectLst/>
                <a:latin typeface="+mn-lt"/>
                <a:ea typeface="+mn-ea"/>
                <a:cs typeface="+mn-cs"/>
              </a:rPr>
              <a:t>brokers</a:t>
            </a:r>
            <a:r>
              <a:rPr lang="es-ES" sz="1200" b="1" i="0" kern="1200" dirty="0">
                <a:solidFill>
                  <a:schemeClr val="tx1"/>
                </a:solidFill>
                <a:effectLst/>
                <a:latin typeface="+mn-lt"/>
                <a:ea typeface="+mn-ea"/>
                <a:cs typeface="+mn-cs"/>
              </a:rPr>
              <a:t> del </a:t>
            </a:r>
            <a:r>
              <a:rPr lang="es-ES" sz="1200" b="1" i="0" kern="1200" dirty="0" err="1">
                <a:solidFill>
                  <a:schemeClr val="tx1"/>
                </a:solidFill>
                <a:effectLst/>
                <a:latin typeface="+mn-lt"/>
                <a:ea typeface="+mn-ea"/>
                <a:cs typeface="+mn-cs"/>
              </a:rPr>
              <a:t>coneixement</a:t>
            </a:r>
            <a:r>
              <a:rPr lang="es-ES" sz="1200" b="1" i="0" kern="1200" dirty="0">
                <a:solidFill>
                  <a:schemeClr val="tx1"/>
                </a:solidFill>
                <a:effectLst/>
                <a:latin typeface="+mn-lt"/>
                <a:ea typeface="+mn-ea"/>
                <a:cs typeface="+mn-cs"/>
              </a:rPr>
              <a:t> </a:t>
            </a:r>
            <a:r>
              <a:rPr lang="es-ES" sz="1200" b="1" i="0" kern="1200" dirty="0" err="1">
                <a:solidFill>
                  <a:schemeClr val="tx1"/>
                </a:solidFill>
                <a:effectLst/>
                <a:latin typeface="+mn-lt"/>
                <a:ea typeface="+mn-ea"/>
                <a:cs typeface="+mn-cs"/>
              </a:rPr>
              <a:t>com</a:t>
            </a:r>
            <a:r>
              <a:rPr lang="es-ES" sz="1200" b="1" i="0" kern="1200" dirty="0">
                <a:solidFill>
                  <a:schemeClr val="tx1"/>
                </a:solidFill>
                <a:effectLst/>
                <a:latin typeface="+mn-lt"/>
                <a:ea typeface="+mn-ea"/>
                <a:cs typeface="+mn-cs"/>
              </a:rPr>
              <a:t> a </a:t>
            </a:r>
            <a:r>
              <a:rPr lang="es-ES" sz="1200" b="1" i="0" kern="1200" dirty="0" err="1">
                <a:solidFill>
                  <a:schemeClr val="tx1"/>
                </a:solidFill>
                <a:effectLst/>
                <a:latin typeface="+mn-lt"/>
                <a:ea typeface="+mn-ea"/>
                <a:cs typeface="+mn-cs"/>
              </a:rPr>
              <a:t>drecera</a:t>
            </a:r>
            <a:r>
              <a:rPr lang="es-ES" sz="1200" b="1" i="0" kern="1200" dirty="0">
                <a:solidFill>
                  <a:schemeClr val="tx1"/>
                </a:solidFill>
                <a:effectLst/>
                <a:latin typeface="+mn-lt"/>
                <a:ea typeface="+mn-ea"/>
                <a:cs typeface="+mn-cs"/>
              </a:rPr>
              <a:t> </a:t>
            </a:r>
          </a:p>
          <a:p>
            <a:endParaRPr lang="ca-ES" dirty="0"/>
          </a:p>
          <a:p>
            <a:endParaRPr lang="ca-ES" dirty="0"/>
          </a:p>
        </p:txBody>
      </p:sp>
      <p:sp>
        <p:nvSpPr>
          <p:cNvPr id="4" name="Marcador de número de diapositiva 3"/>
          <p:cNvSpPr>
            <a:spLocks noGrp="1"/>
          </p:cNvSpPr>
          <p:nvPr>
            <p:ph type="sldNum" sz="quarter" idx="5"/>
          </p:nvPr>
        </p:nvSpPr>
        <p:spPr/>
        <p:txBody>
          <a:bodyPr/>
          <a:lstStyle/>
          <a:p>
            <a:fld id="{B87B13F1-00B3-42C5-94FB-22AC0981B6CD}" type="slidenum">
              <a:rPr lang="es-ES" smtClean="0"/>
              <a:t>24</a:t>
            </a:fld>
            <a:endParaRPr lang="es-ES"/>
          </a:p>
        </p:txBody>
      </p:sp>
    </p:spTree>
    <p:extLst>
      <p:ext uri="{BB962C8B-B14F-4D97-AF65-F5344CB8AC3E}">
        <p14:creationId xmlns:p14="http://schemas.microsoft.com/office/powerpoint/2010/main" val="30823733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dirty="0"/>
          </a:p>
          <a:p>
            <a:endParaRPr lang="ca-ES" dirty="0"/>
          </a:p>
        </p:txBody>
      </p:sp>
      <p:sp>
        <p:nvSpPr>
          <p:cNvPr id="4" name="Marcador de número de diapositiva 3"/>
          <p:cNvSpPr>
            <a:spLocks noGrp="1"/>
          </p:cNvSpPr>
          <p:nvPr>
            <p:ph type="sldNum" sz="quarter" idx="5"/>
          </p:nvPr>
        </p:nvSpPr>
        <p:spPr/>
        <p:txBody>
          <a:bodyPr/>
          <a:lstStyle/>
          <a:p>
            <a:fld id="{B87B13F1-00B3-42C5-94FB-22AC0981B6CD}" type="slidenum">
              <a:rPr lang="es-ES" smtClean="0"/>
              <a:t>25</a:t>
            </a:fld>
            <a:endParaRPr lang="es-ES"/>
          </a:p>
        </p:txBody>
      </p:sp>
    </p:spTree>
    <p:extLst>
      <p:ext uri="{BB962C8B-B14F-4D97-AF65-F5344CB8AC3E}">
        <p14:creationId xmlns:p14="http://schemas.microsoft.com/office/powerpoint/2010/main" val="39323050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b="1" dirty="0"/>
              <a:t>Esmentar tres recursos relacionats amb COVID19 </a:t>
            </a:r>
            <a:r>
              <a:rPr lang="ca-ES" dirty="0"/>
              <a:t>però que n’hi ha més a la guia per diferents temàtiques</a:t>
            </a:r>
          </a:p>
          <a:p>
            <a:r>
              <a:rPr lang="ca-ES" dirty="0"/>
              <a:t>Llistat viu, en procés en construcció</a:t>
            </a:r>
          </a:p>
          <a:p>
            <a:r>
              <a:rPr lang="ca-ES" dirty="0"/>
              <a:t>Desigualtat en àmbits de coneixement i evidència acumulada: educació, salut, política social...</a:t>
            </a:r>
          </a:p>
          <a:p>
            <a:r>
              <a:rPr lang="ca-ES" dirty="0"/>
              <a:t>Esmentaré amb els exemples les característiques bàsiques dels diferents portals d’evidència</a:t>
            </a:r>
          </a:p>
          <a:p>
            <a:endParaRPr lang="ca-ES" dirty="0"/>
          </a:p>
          <a:p>
            <a:endParaRPr lang="ca-ES" dirty="0"/>
          </a:p>
        </p:txBody>
      </p:sp>
      <p:sp>
        <p:nvSpPr>
          <p:cNvPr id="4" name="Marcador de número de diapositiva 3"/>
          <p:cNvSpPr>
            <a:spLocks noGrp="1"/>
          </p:cNvSpPr>
          <p:nvPr>
            <p:ph type="sldNum" sz="quarter" idx="5"/>
          </p:nvPr>
        </p:nvSpPr>
        <p:spPr/>
        <p:txBody>
          <a:bodyPr/>
          <a:lstStyle/>
          <a:p>
            <a:fld id="{B87B13F1-00B3-42C5-94FB-22AC0981B6CD}" type="slidenum">
              <a:rPr lang="es-ES" smtClean="0"/>
              <a:t>26</a:t>
            </a:fld>
            <a:endParaRPr lang="es-ES"/>
          </a:p>
        </p:txBody>
      </p:sp>
    </p:spTree>
    <p:extLst>
      <p:ext uri="{BB962C8B-B14F-4D97-AF65-F5344CB8AC3E}">
        <p14:creationId xmlns:p14="http://schemas.microsoft.com/office/powerpoint/2010/main" val="3805694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sz="1200" b="0" i="0" kern="1200" dirty="0" err="1">
                <a:solidFill>
                  <a:schemeClr val="tx1"/>
                </a:solidFill>
                <a:effectLst/>
                <a:latin typeface="+mn-lt"/>
                <a:ea typeface="+mn-ea"/>
                <a:cs typeface="+mn-cs"/>
              </a:rPr>
              <a:t>Ivàlua</a:t>
            </a:r>
            <a:r>
              <a:rPr lang="ca-ES" sz="1200" b="0" i="0" kern="1200" dirty="0">
                <a:solidFill>
                  <a:schemeClr val="tx1"/>
                </a:solidFill>
                <a:effectLst/>
                <a:latin typeface="+mn-lt"/>
                <a:ea typeface="+mn-ea"/>
                <a:cs typeface="+mn-cs"/>
              </a:rPr>
              <a:t> i la Fundació Jaume Bofill posen en marxa una iniciativa conjunta que mantenint les finalitats i la independència de cada institució contribueixi a la promoció i l’ús de l’evidència en la posada en marxa de polítiques, programes i projectes innovadors en el camp de l’educació, amb l'elaboració d'una publicació periòdica semestral amb dues revisions de revisions sistemàtiques sobre un tema concret i la realització de seminaris restringits i oberts relacionats amb algun dels temes de la publicació, així com la realització d’una jornada anual de caràcter internacional sobre un dels temes explorats en les revisions.</a:t>
            </a:r>
          </a:p>
          <a:p>
            <a:endParaRPr lang="ca-ES" sz="1200" b="0" i="0" kern="1200" dirty="0">
              <a:solidFill>
                <a:schemeClr val="tx1"/>
              </a:solidFill>
              <a:effectLst/>
              <a:latin typeface="+mn-lt"/>
              <a:ea typeface="+mn-ea"/>
              <a:cs typeface="+mn-cs"/>
            </a:endParaRPr>
          </a:p>
          <a:p>
            <a:r>
              <a:rPr lang="ca-ES" sz="1200" b="0" i="0" kern="1200" dirty="0">
                <a:solidFill>
                  <a:schemeClr val="tx1"/>
                </a:solidFill>
                <a:effectLst/>
                <a:latin typeface="+mn-lt"/>
                <a:ea typeface="+mn-ea"/>
                <a:cs typeface="+mn-cs"/>
              </a:rPr>
              <a:t>A Catalunya, tant com a Espanya i a tants altres països del nostre entorn, les decisions sobre les polítiques educatives –sobre el seu llançament, el seu manteniment, la seva reforma, la seva supressió– rarament </a:t>
            </a:r>
            <a:r>
              <a:rPr lang="ca-ES" sz="1200" b="1" i="0" kern="1200" dirty="0">
                <a:solidFill>
                  <a:schemeClr val="tx1"/>
                </a:solidFill>
                <a:effectLst/>
                <a:latin typeface="+mn-lt"/>
                <a:ea typeface="+mn-ea"/>
                <a:cs typeface="+mn-cs"/>
              </a:rPr>
              <a:t>es basen en evidències empíriques sòlides sobre la seva efectivitat</a:t>
            </a:r>
            <a:r>
              <a:rPr lang="ca-ES" sz="1200" b="0" i="0" kern="1200" dirty="0">
                <a:solidFill>
                  <a:schemeClr val="tx1"/>
                </a:solidFill>
                <a:effectLst/>
                <a:latin typeface="+mn-lt"/>
                <a:ea typeface="+mn-ea"/>
                <a:cs typeface="+mn-cs"/>
              </a:rPr>
              <a:t>. Què Funciona en Educació vol aportar evidència científica a la pràctica i al debat educatius, i fer-ho en un format susceptible de combinar rigor, divulgació i connexió amb els problemes educatius actuals.</a:t>
            </a:r>
          </a:p>
          <a:p>
            <a:endParaRPr lang="ca-ES" sz="1200" b="0" i="0" kern="1200" dirty="0">
              <a:solidFill>
                <a:schemeClr val="tx1"/>
              </a:solidFill>
              <a:effectLst/>
              <a:latin typeface="+mn-lt"/>
              <a:ea typeface="+mn-ea"/>
              <a:cs typeface="+mn-cs"/>
            </a:endParaRPr>
          </a:p>
          <a:p>
            <a:endParaRPr lang="ca-ES" dirty="0"/>
          </a:p>
        </p:txBody>
      </p:sp>
      <p:sp>
        <p:nvSpPr>
          <p:cNvPr id="4" name="Marcador de número de diapositiva 3"/>
          <p:cNvSpPr>
            <a:spLocks noGrp="1"/>
          </p:cNvSpPr>
          <p:nvPr>
            <p:ph type="sldNum" sz="quarter" idx="5"/>
          </p:nvPr>
        </p:nvSpPr>
        <p:spPr/>
        <p:txBody>
          <a:bodyPr/>
          <a:lstStyle/>
          <a:p>
            <a:fld id="{B87B13F1-00B3-42C5-94FB-22AC0981B6CD}" type="slidenum">
              <a:rPr lang="es-ES" smtClean="0"/>
              <a:t>27</a:t>
            </a:fld>
            <a:endParaRPr lang="es-ES"/>
          </a:p>
        </p:txBody>
      </p:sp>
    </p:spTree>
    <p:extLst>
      <p:ext uri="{BB962C8B-B14F-4D97-AF65-F5344CB8AC3E}">
        <p14:creationId xmlns:p14="http://schemas.microsoft.com/office/powerpoint/2010/main" val="14332635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dirty="0"/>
              <a:t>Que podem trobar a les revisions? Explicar breument l’estructura de continguts com a format de lluny de l'estàndard acadèmic i per contra orientat a la pràctica</a:t>
            </a:r>
          </a:p>
          <a:p>
            <a:pPr marL="171450" indent="-171450">
              <a:buFont typeface="Arial" panose="020B0604020202020204" pitchFamily="34" charset="0"/>
              <a:buChar char="•"/>
            </a:pPr>
            <a:r>
              <a:rPr lang="ca-ES" dirty="0"/>
              <a:t>Motivació</a:t>
            </a:r>
          </a:p>
          <a:p>
            <a:pPr marL="171450" indent="-171450">
              <a:buFont typeface="Arial" panose="020B0604020202020204" pitchFamily="34" charset="0"/>
              <a:buChar char="•"/>
            </a:pPr>
            <a:r>
              <a:rPr lang="ca-ES" dirty="0"/>
              <a:t>De quins programes estem parlant</a:t>
            </a:r>
          </a:p>
          <a:p>
            <a:pPr marL="171450" indent="-171450">
              <a:buFont typeface="Arial" panose="020B0604020202020204" pitchFamily="34" charset="0"/>
              <a:buChar char="•"/>
            </a:pPr>
            <a:r>
              <a:rPr lang="ca-ES" dirty="0"/>
              <a:t>Preguntes de la revisió</a:t>
            </a:r>
          </a:p>
          <a:p>
            <a:pPr marL="171450" indent="-171450">
              <a:buFont typeface="Arial" panose="020B0604020202020204" pitchFamily="34" charset="0"/>
              <a:buChar char="•"/>
            </a:pPr>
            <a:r>
              <a:rPr lang="ca-ES" dirty="0"/>
              <a:t>Resum de l’Evidència</a:t>
            </a:r>
          </a:p>
          <a:p>
            <a:pPr marL="171450" indent="-171450">
              <a:buFont typeface="Arial" panose="020B0604020202020204" pitchFamily="34" charset="0"/>
              <a:buChar char="•"/>
            </a:pPr>
            <a:r>
              <a:rPr lang="ca-ES" dirty="0"/>
              <a:t>Implicacions per la pràctica</a:t>
            </a:r>
          </a:p>
          <a:p>
            <a:endParaRPr lang="ca-ES" dirty="0"/>
          </a:p>
          <a:p>
            <a:r>
              <a:rPr lang="ca-ES" dirty="0"/>
              <a:t>Són temes de tots els nivells de l’ecosistema educatiu: individus, aula, enfocaments pedagògics, centre escolar i política educativa </a:t>
            </a:r>
          </a:p>
          <a:p>
            <a:endParaRPr lang="ca-ES" dirty="0"/>
          </a:p>
          <a:p>
            <a:r>
              <a:rPr lang="ca-ES" b="1" dirty="0"/>
              <a:t>Esmentar que per aquest any estem treballant en un QFE sobre aprenentatge mediat per noves tecnologies i treball en xarxa, temes cabdals en era postCOVID19</a:t>
            </a:r>
          </a:p>
          <a:p>
            <a:endParaRPr lang="ca-ES" dirty="0"/>
          </a:p>
          <a:p>
            <a:endParaRPr lang="ca-ES" dirty="0"/>
          </a:p>
        </p:txBody>
      </p:sp>
      <p:sp>
        <p:nvSpPr>
          <p:cNvPr id="4" name="Marcador de número de diapositiva 3"/>
          <p:cNvSpPr>
            <a:spLocks noGrp="1"/>
          </p:cNvSpPr>
          <p:nvPr>
            <p:ph type="sldNum" sz="quarter" idx="5"/>
          </p:nvPr>
        </p:nvSpPr>
        <p:spPr/>
        <p:txBody>
          <a:bodyPr/>
          <a:lstStyle/>
          <a:p>
            <a:fld id="{B87B13F1-00B3-42C5-94FB-22AC0981B6CD}" type="slidenum">
              <a:rPr lang="es-ES" smtClean="0"/>
              <a:t>28</a:t>
            </a:fld>
            <a:endParaRPr lang="es-ES"/>
          </a:p>
        </p:txBody>
      </p:sp>
    </p:spTree>
    <p:extLst>
      <p:ext uri="{BB962C8B-B14F-4D97-AF65-F5344CB8AC3E}">
        <p14:creationId xmlns:p14="http://schemas.microsoft.com/office/powerpoint/2010/main" val="461662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kern="1200" dirty="0">
                <a:solidFill>
                  <a:schemeClr val="tx1"/>
                </a:solidFill>
                <a:effectLst/>
                <a:latin typeface="+mn-lt"/>
                <a:ea typeface="+mn-ea"/>
                <a:cs typeface="+mn-cs"/>
              </a:rPr>
              <a:t>Planning, Research, &amp; Evaluation (OPRE) at the Administration for Children &amp; Families (ACF)</a:t>
            </a:r>
            <a:endParaRPr lang="ca-ES" dirty="0"/>
          </a:p>
        </p:txBody>
      </p:sp>
      <p:sp>
        <p:nvSpPr>
          <p:cNvPr id="4" name="Marcador de número de diapositiva 3"/>
          <p:cNvSpPr>
            <a:spLocks noGrp="1"/>
          </p:cNvSpPr>
          <p:nvPr>
            <p:ph type="sldNum" sz="quarter" idx="5"/>
          </p:nvPr>
        </p:nvSpPr>
        <p:spPr/>
        <p:txBody>
          <a:bodyPr/>
          <a:lstStyle/>
          <a:p>
            <a:fld id="{B87B13F1-00B3-42C5-94FB-22AC0981B6CD}" type="slidenum">
              <a:rPr lang="es-ES" smtClean="0"/>
              <a:t>29</a:t>
            </a:fld>
            <a:endParaRPr lang="es-ES"/>
          </a:p>
        </p:txBody>
      </p:sp>
    </p:spTree>
    <p:extLst>
      <p:ext uri="{BB962C8B-B14F-4D97-AF65-F5344CB8AC3E}">
        <p14:creationId xmlns:p14="http://schemas.microsoft.com/office/powerpoint/2010/main" val="16037744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dirty="0"/>
          </a:p>
        </p:txBody>
      </p:sp>
      <p:sp>
        <p:nvSpPr>
          <p:cNvPr id="4" name="Marcador de número de diapositiva 3"/>
          <p:cNvSpPr>
            <a:spLocks noGrp="1"/>
          </p:cNvSpPr>
          <p:nvPr>
            <p:ph type="sldNum" sz="quarter" idx="5"/>
          </p:nvPr>
        </p:nvSpPr>
        <p:spPr/>
        <p:txBody>
          <a:bodyPr/>
          <a:lstStyle/>
          <a:p>
            <a:fld id="{B87B13F1-00B3-42C5-94FB-22AC0981B6CD}" type="slidenum">
              <a:rPr lang="es-ES" smtClean="0"/>
              <a:t>34</a:t>
            </a:fld>
            <a:endParaRPr lang="es-ES"/>
          </a:p>
        </p:txBody>
      </p:sp>
    </p:spTree>
    <p:extLst>
      <p:ext uri="{BB962C8B-B14F-4D97-AF65-F5344CB8AC3E}">
        <p14:creationId xmlns:p14="http://schemas.microsoft.com/office/powerpoint/2010/main" val="207768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dirty="0"/>
              <a:t>Lliçó del COVID19: gran mobilització del coneixement científic en la producció i disseminació i, a més,  ha sortit de les parets del ‘laboratori’. </a:t>
            </a:r>
          </a:p>
          <a:p>
            <a:r>
              <a:rPr lang="ca-ES" dirty="0"/>
              <a:t>Lloc de les revisions sistemàtiques per dialogar amb d’altres formes de coneixement.</a:t>
            </a:r>
          </a:p>
          <a:p>
            <a:r>
              <a:rPr lang="ca-ES" dirty="0"/>
              <a:t>Presentem l’instrument de les revisions sistemàtiques per avançar en aquesta direcció i ajudar a minimitzar construir ponts que vagin enlloc...</a:t>
            </a:r>
          </a:p>
        </p:txBody>
      </p:sp>
      <p:sp>
        <p:nvSpPr>
          <p:cNvPr id="4" name="Marcador de número de diapositiva 3"/>
          <p:cNvSpPr>
            <a:spLocks noGrp="1"/>
          </p:cNvSpPr>
          <p:nvPr>
            <p:ph type="sldNum" sz="quarter" idx="5"/>
          </p:nvPr>
        </p:nvSpPr>
        <p:spPr/>
        <p:txBody>
          <a:bodyPr/>
          <a:lstStyle/>
          <a:p>
            <a:fld id="{B87B13F1-00B3-42C5-94FB-22AC0981B6CD}" type="slidenum">
              <a:rPr lang="es-ES" smtClean="0"/>
              <a:t>4</a:t>
            </a:fld>
            <a:endParaRPr lang="es-ES"/>
          </a:p>
        </p:txBody>
      </p:sp>
    </p:spTree>
    <p:extLst>
      <p:ext uri="{BB962C8B-B14F-4D97-AF65-F5344CB8AC3E}">
        <p14:creationId xmlns:p14="http://schemas.microsoft.com/office/powerpoint/2010/main" val="13823111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dirty="0"/>
              <a:t>Evidència sistemàtica en dos sentits:</a:t>
            </a:r>
          </a:p>
          <a:p>
            <a:endParaRPr lang="ca-ES" dirty="0"/>
          </a:p>
          <a:p>
            <a:pPr marL="228600" indent="-228600">
              <a:buAutoNum type="arabicPeriod"/>
            </a:pPr>
            <a:r>
              <a:rPr lang="ca-ES" dirty="0"/>
              <a:t>Mes revisions sistemàtiques</a:t>
            </a:r>
          </a:p>
          <a:p>
            <a:pPr marL="228600" indent="-228600">
              <a:buAutoNum type="arabicPeriod"/>
            </a:pPr>
            <a:r>
              <a:rPr lang="ca-ES" dirty="0"/>
              <a:t>Com a procés estable que es repeteix en el temps quan iniciem una intervenció</a:t>
            </a:r>
          </a:p>
        </p:txBody>
      </p:sp>
      <p:sp>
        <p:nvSpPr>
          <p:cNvPr id="4" name="Marcador de número de diapositiva 3"/>
          <p:cNvSpPr>
            <a:spLocks noGrp="1"/>
          </p:cNvSpPr>
          <p:nvPr>
            <p:ph type="sldNum" sz="quarter" idx="5"/>
          </p:nvPr>
        </p:nvSpPr>
        <p:spPr/>
        <p:txBody>
          <a:bodyPr/>
          <a:lstStyle/>
          <a:p>
            <a:fld id="{B87B13F1-00B3-42C5-94FB-22AC0981B6CD}" type="slidenum">
              <a:rPr lang="es-ES" smtClean="0"/>
              <a:t>35</a:t>
            </a:fld>
            <a:endParaRPr lang="es-ES"/>
          </a:p>
        </p:txBody>
      </p:sp>
    </p:spTree>
    <p:extLst>
      <p:ext uri="{BB962C8B-B14F-4D97-AF65-F5344CB8AC3E}">
        <p14:creationId xmlns:p14="http://schemas.microsoft.com/office/powerpoint/2010/main" val="3401512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endParaRPr lang="ca-ES" noProof="0" dirty="0">
              <a:highlight>
                <a:srgbClr val="FFFF00"/>
              </a:highlight>
            </a:endParaRPr>
          </a:p>
          <a:p>
            <a:endParaRPr lang="ca-ES" dirty="0"/>
          </a:p>
        </p:txBody>
      </p:sp>
      <p:sp>
        <p:nvSpPr>
          <p:cNvPr id="4" name="Marcador de número de diapositiva 3"/>
          <p:cNvSpPr>
            <a:spLocks noGrp="1"/>
          </p:cNvSpPr>
          <p:nvPr>
            <p:ph type="sldNum" sz="quarter" idx="5"/>
          </p:nvPr>
        </p:nvSpPr>
        <p:spPr/>
        <p:txBody>
          <a:bodyPr/>
          <a:lstStyle/>
          <a:p>
            <a:fld id="{B87B13F1-00B3-42C5-94FB-22AC0981B6CD}" type="slidenum">
              <a:rPr lang="es-ES" smtClean="0"/>
              <a:t>5</a:t>
            </a:fld>
            <a:endParaRPr lang="es-ES"/>
          </a:p>
        </p:txBody>
      </p:sp>
    </p:spTree>
    <p:extLst>
      <p:ext uri="{BB962C8B-B14F-4D97-AF65-F5344CB8AC3E}">
        <p14:creationId xmlns:p14="http://schemas.microsoft.com/office/powerpoint/2010/main" val="806118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dirty="0"/>
          </a:p>
        </p:txBody>
      </p:sp>
      <p:sp>
        <p:nvSpPr>
          <p:cNvPr id="4" name="Marcador de número de diapositiva 3"/>
          <p:cNvSpPr>
            <a:spLocks noGrp="1"/>
          </p:cNvSpPr>
          <p:nvPr>
            <p:ph type="sldNum" sz="quarter" idx="5"/>
          </p:nvPr>
        </p:nvSpPr>
        <p:spPr/>
        <p:txBody>
          <a:bodyPr/>
          <a:lstStyle/>
          <a:p>
            <a:fld id="{B87B13F1-00B3-42C5-94FB-22AC0981B6CD}" type="slidenum">
              <a:rPr lang="es-ES" smtClean="0"/>
              <a:t>6</a:t>
            </a:fld>
            <a:endParaRPr lang="es-ES"/>
          </a:p>
        </p:txBody>
      </p:sp>
    </p:spTree>
    <p:extLst>
      <p:ext uri="{BB962C8B-B14F-4D97-AF65-F5344CB8AC3E}">
        <p14:creationId xmlns:p14="http://schemas.microsoft.com/office/powerpoint/2010/main" val="2005087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dirty="0"/>
              <a:t>Definició de diccionari... Quin és el valor afegit?</a:t>
            </a:r>
          </a:p>
          <a:p>
            <a:r>
              <a:rPr lang="ca-ES" dirty="0"/>
              <a:t>Introduir element distintiu del protocol i què inclou: pregunta, on s’ha buscat, criteris per incloure referències, i avaluar la qualitat de les referències primàries</a:t>
            </a:r>
          </a:p>
          <a:p>
            <a:r>
              <a:rPr lang="ca-ES" dirty="0"/>
              <a:t>Metàfora del fora de joc en futbol</a:t>
            </a:r>
          </a:p>
        </p:txBody>
      </p:sp>
      <p:sp>
        <p:nvSpPr>
          <p:cNvPr id="4" name="Marcador de número de diapositiva 3"/>
          <p:cNvSpPr>
            <a:spLocks noGrp="1"/>
          </p:cNvSpPr>
          <p:nvPr>
            <p:ph type="sldNum" sz="quarter" idx="5"/>
          </p:nvPr>
        </p:nvSpPr>
        <p:spPr/>
        <p:txBody>
          <a:bodyPr/>
          <a:lstStyle/>
          <a:p>
            <a:fld id="{B87B13F1-00B3-42C5-94FB-22AC0981B6CD}" type="slidenum">
              <a:rPr lang="es-ES" smtClean="0"/>
              <a:t>7</a:t>
            </a:fld>
            <a:endParaRPr lang="es-ES"/>
          </a:p>
        </p:txBody>
      </p:sp>
    </p:spTree>
    <p:extLst>
      <p:ext uri="{BB962C8B-B14F-4D97-AF65-F5344CB8AC3E}">
        <p14:creationId xmlns:p14="http://schemas.microsoft.com/office/powerpoint/2010/main" val="2293868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Transparència</a:t>
            </a:r>
            <a:r>
              <a:rPr lang="es-ES" dirty="0"/>
              <a:t>: </a:t>
            </a:r>
            <a:r>
              <a:rPr lang="es-ES" dirty="0" err="1"/>
              <a:t>tothom</a:t>
            </a:r>
            <a:r>
              <a:rPr lang="es-ES" dirty="0"/>
              <a:t> es </a:t>
            </a:r>
            <a:r>
              <a:rPr lang="es-ES" dirty="0" err="1"/>
              <a:t>capaç</a:t>
            </a:r>
            <a:r>
              <a:rPr lang="es-ES" dirty="0"/>
              <a:t> de replicar el </a:t>
            </a:r>
            <a:r>
              <a:rPr lang="es-ES" dirty="0" err="1"/>
              <a:t>procés</a:t>
            </a:r>
            <a:r>
              <a:rPr lang="es-ES" dirty="0"/>
              <a:t> i arribar </a:t>
            </a:r>
            <a:r>
              <a:rPr lang="es-ES" dirty="0" err="1"/>
              <a:t>als</a:t>
            </a:r>
            <a:r>
              <a:rPr lang="es-ES" dirty="0"/>
              <a:t> </a:t>
            </a:r>
            <a:r>
              <a:rPr lang="es-ES" dirty="0" err="1"/>
              <a:t>mateixos</a:t>
            </a:r>
            <a:r>
              <a:rPr lang="es-ES" dirty="0"/>
              <a:t> </a:t>
            </a:r>
            <a:r>
              <a:rPr lang="es-ES" dirty="0" err="1"/>
              <a:t>resutats</a:t>
            </a:r>
            <a:endParaRPr lang="es-ES" dirty="0"/>
          </a:p>
          <a:p>
            <a:r>
              <a:rPr lang="es-ES" dirty="0" err="1"/>
              <a:t>Simetria</a:t>
            </a:r>
            <a:r>
              <a:rPr lang="es-ES" dirty="0"/>
              <a:t>: </a:t>
            </a:r>
            <a:r>
              <a:rPr lang="es-ES" dirty="0" err="1"/>
              <a:t>incloure</a:t>
            </a:r>
            <a:r>
              <a:rPr lang="es-ES" dirty="0"/>
              <a:t> </a:t>
            </a:r>
            <a:r>
              <a:rPr lang="es-ES" dirty="0" err="1"/>
              <a:t>tant</a:t>
            </a:r>
            <a:r>
              <a:rPr lang="es-ES" dirty="0"/>
              <a:t> la literatura </a:t>
            </a:r>
            <a:r>
              <a:rPr lang="es-ES" dirty="0" err="1"/>
              <a:t>amb</a:t>
            </a:r>
            <a:r>
              <a:rPr lang="es-ES" dirty="0"/>
              <a:t> </a:t>
            </a:r>
            <a:r>
              <a:rPr lang="es-ES" dirty="0" err="1"/>
              <a:t>resultats</a:t>
            </a:r>
            <a:r>
              <a:rPr lang="es-ES" dirty="0"/>
              <a:t> </a:t>
            </a:r>
            <a:r>
              <a:rPr lang="es-ES" dirty="0" err="1"/>
              <a:t>positius</a:t>
            </a:r>
            <a:r>
              <a:rPr lang="es-ES" dirty="0"/>
              <a:t> </a:t>
            </a:r>
            <a:r>
              <a:rPr lang="es-ES" dirty="0" err="1"/>
              <a:t>com</a:t>
            </a:r>
            <a:r>
              <a:rPr lang="es-ES" dirty="0"/>
              <a:t> aquella </a:t>
            </a:r>
            <a:r>
              <a:rPr lang="es-ES" dirty="0" err="1"/>
              <a:t>amb</a:t>
            </a:r>
            <a:r>
              <a:rPr lang="es-ES" dirty="0"/>
              <a:t> </a:t>
            </a:r>
            <a:r>
              <a:rPr lang="es-ES" dirty="0" err="1"/>
              <a:t>nuls</a:t>
            </a:r>
            <a:r>
              <a:rPr lang="es-ES" dirty="0"/>
              <a:t> o </a:t>
            </a:r>
            <a:r>
              <a:rPr lang="es-ES" dirty="0" err="1"/>
              <a:t>negatius</a:t>
            </a:r>
            <a:r>
              <a:rPr lang="es-ES" dirty="0"/>
              <a:t> </a:t>
            </a:r>
          </a:p>
          <a:p>
            <a:r>
              <a:rPr lang="es-ES" dirty="0"/>
              <a:t>Literatura gris: hi ha </a:t>
            </a:r>
            <a:r>
              <a:rPr lang="es-ES" dirty="0" err="1"/>
              <a:t>molt</a:t>
            </a:r>
            <a:r>
              <a:rPr lang="es-ES" dirty="0"/>
              <a:t> </a:t>
            </a:r>
            <a:r>
              <a:rPr lang="es-ES" dirty="0" err="1"/>
              <a:t>més</a:t>
            </a:r>
            <a:r>
              <a:rPr lang="es-ES" dirty="0"/>
              <a:t> </a:t>
            </a:r>
            <a:r>
              <a:rPr lang="es-ES" dirty="0" err="1"/>
              <a:t>enllà</a:t>
            </a:r>
            <a:r>
              <a:rPr lang="es-ES" dirty="0"/>
              <a:t> de la revistes </a:t>
            </a:r>
            <a:r>
              <a:rPr lang="es-ES" dirty="0" err="1"/>
              <a:t>acadèmiques</a:t>
            </a:r>
            <a:endParaRPr lang="es-ES" dirty="0"/>
          </a:p>
          <a:p>
            <a:r>
              <a:rPr lang="es-ES" dirty="0" err="1"/>
              <a:t>Avaluacio</a:t>
            </a:r>
            <a:r>
              <a:rPr lang="es-ES" dirty="0"/>
              <a:t> </a:t>
            </a:r>
            <a:r>
              <a:rPr lang="es-ES" dirty="0" err="1"/>
              <a:t>qualitat</a:t>
            </a:r>
            <a:r>
              <a:rPr lang="es-ES" dirty="0"/>
              <a:t> de la literatura primaria: </a:t>
            </a:r>
            <a:r>
              <a:rPr lang="es-ES" dirty="0" err="1"/>
              <a:t>raser</a:t>
            </a:r>
            <a:r>
              <a:rPr lang="es-ES" dirty="0"/>
              <a:t> de la </a:t>
            </a:r>
            <a:r>
              <a:rPr lang="es-ES" dirty="0" err="1"/>
              <a:t>qualitat</a:t>
            </a:r>
            <a:r>
              <a:rPr lang="es-ES" dirty="0"/>
              <a:t> metodológica </a:t>
            </a:r>
            <a:r>
              <a:rPr lang="es-ES" dirty="0" err="1"/>
              <a:t>segons</a:t>
            </a:r>
            <a:r>
              <a:rPr lang="es-ES" dirty="0"/>
              <a:t> la pegunta inicial. </a:t>
            </a:r>
            <a:r>
              <a:rPr lang="es-ES" dirty="0" err="1"/>
              <a:t>Exemple</a:t>
            </a:r>
            <a:r>
              <a:rPr lang="es-ES" dirty="0"/>
              <a:t> </a:t>
            </a:r>
            <a:r>
              <a:rPr lang="es-ES" dirty="0" err="1"/>
              <a:t>metodologies</a:t>
            </a:r>
            <a:endParaRPr lang="es-ES" dirty="0"/>
          </a:p>
          <a:p>
            <a:endParaRPr lang="ca-ES" dirty="0"/>
          </a:p>
        </p:txBody>
      </p:sp>
      <p:sp>
        <p:nvSpPr>
          <p:cNvPr id="4" name="Marcador de número de diapositiva 3"/>
          <p:cNvSpPr>
            <a:spLocks noGrp="1"/>
          </p:cNvSpPr>
          <p:nvPr>
            <p:ph type="sldNum" sz="quarter" idx="5"/>
          </p:nvPr>
        </p:nvSpPr>
        <p:spPr/>
        <p:txBody>
          <a:bodyPr/>
          <a:lstStyle/>
          <a:p>
            <a:fld id="{B87B13F1-00B3-42C5-94FB-22AC0981B6CD}" type="slidenum">
              <a:rPr lang="es-ES" smtClean="0"/>
              <a:t>8</a:t>
            </a:fld>
            <a:endParaRPr lang="es-ES"/>
          </a:p>
        </p:txBody>
      </p:sp>
    </p:spTree>
    <p:extLst>
      <p:ext uri="{BB962C8B-B14F-4D97-AF65-F5344CB8AC3E}">
        <p14:creationId xmlns:p14="http://schemas.microsoft.com/office/powerpoint/2010/main" val="411738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dirty="0"/>
              <a:t>Diagnosi del problema</a:t>
            </a:r>
          </a:p>
          <a:p>
            <a:r>
              <a:rPr lang="ca-ES" dirty="0"/>
              <a:t>Disseny d’actuacions</a:t>
            </a:r>
          </a:p>
          <a:p>
            <a:r>
              <a:rPr lang="ca-ES" dirty="0"/>
              <a:t>Implementació de la política</a:t>
            </a:r>
          </a:p>
          <a:p>
            <a:endParaRPr lang="ca-ES" dirty="0"/>
          </a:p>
          <a:p>
            <a:endParaRPr lang="ca-ES" dirty="0"/>
          </a:p>
          <a:p>
            <a:pPr lvl="1"/>
            <a:r>
              <a:rPr lang="ca-ES" dirty="0"/>
              <a:t>Què sabem del problema?</a:t>
            </a:r>
          </a:p>
          <a:p>
            <a:pPr lvl="1"/>
            <a:r>
              <a:rPr lang="ca-ES" dirty="0"/>
              <a:t>Quines solucions tenim a l’abast?</a:t>
            </a:r>
          </a:p>
          <a:p>
            <a:pPr lvl="1"/>
            <a:r>
              <a:rPr lang="ca-ES" dirty="0"/>
              <a:t>Com les podem aplicar aquí?</a:t>
            </a:r>
          </a:p>
          <a:p>
            <a:pPr marL="0" indent="0">
              <a:buNone/>
            </a:pPr>
            <a:r>
              <a:rPr lang="ca-ES" dirty="0" err="1"/>
              <a:t>Ilustro</a:t>
            </a:r>
            <a:r>
              <a:rPr lang="ca-ES" dirty="0"/>
              <a:t> cada pregunta amb exemple COVID 19 de la solitud de persones grans</a:t>
            </a:r>
          </a:p>
          <a:p>
            <a:endParaRPr lang="ca-ES" dirty="0"/>
          </a:p>
          <a:p>
            <a:endParaRPr lang="ca-ES" dirty="0"/>
          </a:p>
          <a:p>
            <a:endParaRPr lang="ca-ES" dirty="0"/>
          </a:p>
          <a:p>
            <a:r>
              <a:rPr lang="ca-ES" dirty="0"/>
              <a:t>Moments clau en posar en marxa una política:</a:t>
            </a:r>
          </a:p>
          <a:p>
            <a:pPr lvl="1"/>
            <a:r>
              <a:rPr lang="ca-ES" dirty="0"/>
              <a:t>Què sabem del problema?</a:t>
            </a:r>
          </a:p>
          <a:p>
            <a:pPr lvl="1"/>
            <a:r>
              <a:rPr lang="ca-ES" dirty="0"/>
              <a:t>Quines solucions tenim a l’abast?</a:t>
            </a:r>
          </a:p>
          <a:p>
            <a:pPr lvl="1"/>
            <a:r>
              <a:rPr lang="ca-ES" dirty="0"/>
              <a:t>Com les podem aplicar aquí?</a:t>
            </a:r>
          </a:p>
          <a:p>
            <a:endParaRPr lang="ca-ES" dirty="0"/>
          </a:p>
        </p:txBody>
      </p:sp>
      <p:sp>
        <p:nvSpPr>
          <p:cNvPr id="4" name="Marcador de número de diapositiva 3"/>
          <p:cNvSpPr>
            <a:spLocks noGrp="1"/>
          </p:cNvSpPr>
          <p:nvPr>
            <p:ph type="sldNum" sz="quarter" idx="5"/>
          </p:nvPr>
        </p:nvSpPr>
        <p:spPr/>
        <p:txBody>
          <a:bodyPr/>
          <a:lstStyle/>
          <a:p>
            <a:fld id="{B87B13F1-00B3-42C5-94FB-22AC0981B6CD}" type="slidenum">
              <a:rPr lang="es-ES" smtClean="0"/>
              <a:t>9</a:t>
            </a:fld>
            <a:endParaRPr lang="es-ES"/>
          </a:p>
        </p:txBody>
      </p:sp>
    </p:spTree>
    <p:extLst>
      <p:ext uri="{BB962C8B-B14F-4D97-AF65-F5344CB8AC3E}">
        <p14:creationId xmlns:p14="http://schemas.microsoft.com/office/powerpoint/2010/main" val="4107702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Loneliness occurs when there is a gap between our </a:t>
            </a:r>
            <a:r>
              <a:rPr lang="en-US" sz="1200" b="0" i="1" kern="1200" dirty="0">
                <a:solidFill>
                  <a:schemeClr val="tx1"/>
                </a:solidFill>
                <a:effectLst/>
                <a:latin typeface="+mn-lt"/>
                <a:ea typeface="+mn-ea"/>
                <a:cs typeface="+mn-cs"/>
              </a:rPr>
              <a:t>actual</a:t>
            </a:r>
            <a:r>
              <a:rPr lang="en-US" sz="1200" b="0" i="0" kern="1200" dirty="0">
                <a:solidFill>
                  <a:schemeClr val="tx1"/>
                </a:solidFill>
                <a:effectLst/>
                <a:latin typeface="+mn-lt"/>
                <a:ea typeface="+mn-ea"/>
                <a:cs typeface="+mn-cs"/>
              </a:rPr>
              <a:t> and </a:t>
            </a:r>
            <a:r>
              <a:rPr lang="en-US" sz="1200" b="0" i="1" kern="1200" dirty="0">
                <a:solidFill>
                  <a:schemeClr val="tx1"/>
                </a:solidFill>
                <a:effectLst/>
                <a:latin typeface="+mn-lt"/>
                <a:ea typeface="+mn-ea"/>
                <a:cs typeface="+mn-cs"/>
              </a:rPr>
              <a:t>desired</a:t>
            </a:r>
            <a:r>
              <a:rPr lang="en-US" sz="1200" b="0" i="0" kern="1200" dirty="0">
                <a:solidFill>
                  <a:schemeClr val="tx1"/>
                </a:solidFill>
                <a:effectLst/>
                <a:latin typeface="+mn-lt"/>
                <a:ea typeface="+mn-ea"/>
                <a:cs typeface="+mn-cs"/>
              </a:rPr>
              <a:t> social relationships (Peplau &amp; Perlman, 1981), and when the </a:t>
            </a:r>
            <a:r>
              <a:rPr lang="en-US" sz="1200" b="0" i="1" kern="1200" dirty="0">
                <a:solidFill>
                  <a:schemeClr val="tx1"/>
                </a:solidFill>
                <a:effectLst/>
                <a:latin typeface="+mn-lt"/>
                <a:ea typeface="+mn-ea"/>
                <a:cs typeface="+mn-cs"/>
              </a:rPr>
              <a:t>quality</a:t>
            </a:r>
            <a:r>
              <a:rPr lang="en-US" sz="1200" b="0" i="0" kern="1200" dirty="0">
                <a:solidFill>
                  <a:schemeClr val="tx1"/>
                </a:solidFill>
                <a:effectLst/>
                <a:latin typeface="+mn-lt"/>
                <a:ea typeface="+mn-ea"/>
                <a:cs typeface="+mn-cs"/>
              </a:rPr>
              <a:t> or </a:t>
            </a:r>
            <a:r>
              <a:rPr lang="en-US" sz="1200" b="0" i="1" kern="1200" dirty="0">
                <a:solidFill>
                  <a:schemeClr val="tx1"/>
                </a:solidFill>
                <a:effectLst/>
                <a:latin typeface="+mn-lt"/>
                <a:ea typeface="+mn-ea"/>
                <a:cs typeface="+mn-cs"/>
              </a:rPr>
              <a:t>quantity</a:t>
            </a:r>
            <a:r>
              <a:rPr lang="en-US" sz="1200" b="0" i="0" kern="1200" dirty="0">
                <a:solidFill>
                  <a:schemeClr val="tx1"/>
                </a:solidFill>
                <a:effectLst/>
                <a:latin typeface="+mn-lt"/>
                <a:ea typeface="+mn-ea"/>
                <a:cs typeface="+mn-cs"/>
              </a:rPr>
              <a:t> of these relationships does not meet our expectations. </a:t>
            </a:r>
            <a:r>
              <a:rPr lang="en-US" sz="1200" b="1" i="0" kern="1200" dirty="0">
                <a:solidFill>
                  <a:schemeClr val="tx1"/>
                </a:solidFill>
                <a:effectLst/>
                <a:latin typeface="+mn-lt"/>
                <a:ea typeface="+mn-ea"/>
                <a:cs typeface="+mn-cs"/>
              </a:rPr>
              <a:t>Loneliness is different from social isolation</a:t>
            </a:r>
            <a:r>
              <a:rPr lang="en-US" sz="1200" b="0" i="0" kern="1200" dirty="0">
                <a:solidFill>
                  <a:schemeClr val="tx1"/>
                </a:solidFill>
                <a:effectLst/>
                <a:latin typeface="+mn-lt"/>
                <a:ea typeface="+mn-ea"/>
                <a:cs typeface="+mn-cs"/>
              </a:rPr>
              <a:t>. Social isolation is objective and based on the number of people in our social networks. Socially isolated people may have few or no social ties. In comparison, loneliness is </a:t>
            </a:r>
            <a:r>
              <a:rPr lang="en-US" sz="1200" b="0" i="1" kern="1200" dirty="0">
                <a:solidFill>
                  <a:schemeClr val="tx1"/>
                </a:solidFill>
                <a:effectLst/>
                <a:latin typeface="+mn-lt"/>
                <a:ea typeface="+mn-ea"/>
                <a:cs typeface="+mn-cs"/>
              </a:rPr>
              <a:t>subjective</a:t>
            </a:r>
            <a:r>
              <a:rPr lang="en-US" sz="1200" b="0" i="0" kern="1200" dirty="0">
                <a:solidFill>
                  <a:schemeClr val="tx1"/>
                </a:solidFill>
                <a:effectLst/>
                <a:latin typeface="+mn-lt"/>
                <a:ea typeface="+mn-ea"/>
                <a:cs typeface="+mn-cs"/>
              </a:rPr>
              <a:t> and </a:t>
            </a:r>
            <a:r>
              <a:rPr lang="en-US" sz="1200" b="0" i="1" kern="1200" dirty="0">
                <a:solidFill>
                  <a:schemeClr val="tx1"/>
                </a:solidFill>
                <a:effectLst/>
                <a:latin typeface="+mn-lt"/>
                <a:ea typeface="+mn-ea"/>
                <a:cs typeface="+mn-cs"/>
              </a:rPr>
              <a:t>experienced.</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There is a need for greater clarity on the concept of loneliness and how it differs from social isolation</a:t>
            </a:r>
            <a:r>
              <a:rPr lang="en-US" sz="1200" b="0" i="0" kern="1200" dirty="0">
                <a:solidFill>
                  <a:schemeClr val="tx1"/>
                </a:solidFill>
                <a:effectLst/>
                <a:latin typeface="+mn-lt"/>
                <a:ea typeface="+mn-ea"/>
                <a:cs typeface="+mn-cs"/>
              </a:rPr>
              <a:t>, for researchers and practitioners. The terms loneliness and social isolation were often used interchangeably within the reviews. Loneliness was often not the primary outcome in the published studies and was measured alongside other related concepts like social isolation, social support, social networks, and health outcomes including anxiety and depression.</a:t>
            </a:r>
            <a:endParaRPr lang="ca-ES" dirty="0"/>
          </a:p>
        </p:txBody>
      </p:sp>
      <p:sp>
        <p:nvSpPr>
          <p:cNvPr id="4" name="Marcador de número de diapositiva 3"/>
          <p:cNvSpPr>
            <a:spLocks noGrp="1"/>
          </p:cNvSpPr>
          <p:nvPr>
            <p:ph type="sldNum" sz="quarter" idx="5"/>
          </p:nvPr>
        </p:nvSpPr>
        <p:spPr/>
        <p:txBody>
          <a:bodyPr/>
          <a:lstStyle/>
          <a:p>
            <a:fld id="{B87B13F1-00B3-42C5-94FB-22AC0981B6CD}" type="slidenum">
              <a:rPr lang="es-ES" smtClean="0"/>
              <a:t>10</a:t>
            </a:fld>
            <a:endParaRPr lang="es-ES"/>
          </a:p>
        </p:txBody>
      </p:sp>
    </p:spTree>
    <p:extLst>
      <p:ext uri="{BB962C8B-B14F-4D97-AF65-F5344CB8AC3E}">
        <p14:creationId xmlns:p14="http://schemas.microsoft.com/office/powerpoint/2010/main" val="2984960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367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811407-7A84-45AC-AF46-A36619AB18B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CA0AEEC-AF3F-4B05-8CE8-A07E1884A28C}"/>
              </a:ext>
            </a:extLst>
          </p:cNvPr>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E5ACD2-A780-4614-97C6-558614FFB750}"/>
              </a:ext>
            </a:extLst>
          </p:cNvPr>
          <p:cNvSpPr>
            <a:spLocks noGrp="1"/>
          </p:cNvSpPr>
          <p:nvPr>
            <p:ph type="dt" sz="half" idx="10"/>
          </p:nvPr>
        </p:nvSpPr>
        <p:spPr>
          <a:xfrm>
            <a:off x="838200" y="6356350"/>
            <a:ext cx="2743200" cy="365125"/>
          </a:xfrm>
          <a:prstGeom prst="rect">
            <a:avLst/>
          </a:prstGeom>
        </p:spPr>
        <p:txBody>
          <a:bodyPr/>
          <a:lstStyle/>
          <a:p>
            <a:fld id="{D742BFAC-2F49-4A57-A390-AE31F36B23F5}" type="datetimeFigureOut">
              <a:rPr lang="es-ES" smtClean="0"/>
              <a:t>16/07/2020</a:t>
            </a:fld>
            <a:endParaRPr lang="es-ES"/>
          </a:p>
        </p:txBody>
      </p:sp>
      <p:sp>
        <p:nvSpPr>
          <p:cNvPr id="5" name="Marcador de pie de página 4">
            <a:extLst>
              <a:ext uri="{FF2B5EF4-FFF2-40B4-BE49-F238E27FC236}">
                <a16:creationId xmlns:a16="http://schemas.microsoft.com/office/drawing/2014/main" id="{3EFBB7A4-0FA5-40F5-905C-9F3B24ECD689}"/>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D97F6092-7EC4-49EE-95F2-4FF84A329A98}"/>
              </a:ext>
            </a:extLst>
          </p:cNvPr>
          <p:cNvSpPr>
            <a:spLocks noGrp="1"/>
          </p:cNvSpPr>
          <p:nvPr>
            <p:ph type="sldNum" sz="quarter" idx="12"/>
          </p:nvPr>
        </p:nvSpPr>
        <p:spPr>
          <a:xfrm>
            <a:off x="8610600" y="6356350"/>
            <a:ext cx="2743200" cy="365125"/>
          </a:xfrm>
          <a:prstGeom prst="rect">
            <a:avLst/>
          </a:prstGeom>
        </p:spPr>
        <p:txBody>
          <a:bodyPr/>
          <a:lstStyle/>
          <a:p>
            <a:fld id="{693A102D-1323-4D7C-964C-79BCEE545C4F}" type="slidenum">
              <a:rPr lang="es-ES" smtClean="0"/>
              <a:t>‹Nº›</a:t>
            </a:fld>
            <a:endParaRPr lang="es-ES"/>
          </a:p>
        </p:txBody>
      </p:sp>
    </p:spTree>
    <p:extLst>
      <p:ext uri="{BB962C8B-B14F-4D97-AF65-F5344CB8AC3E}">
        <p14:creationId xmlns:p14="http://schemas.microsoft.com/office/powerpoint/2010/main" val="1391160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FEF6300-EDA3-4879-B1DD-8075E0BD58D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34B12EF-0C6A-49F5-92C8-8A7E753AE69E}"/>
              </a:ext>
            </a:extLst>
          </p:cNvPr>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63CC32C-7B9B-4CF8-8D6A-E95403222CBB}"/>
              </a:ext>
            </a:extLst>
          </p:cNvPr>
          <p:cNvSpPr>
            <a:spLocks noGrp="1"/>
          </p:cNvSpPr>
          <p:nvPr>
            <p:ph type="dt" sz="half" idx="10"/>
          </p:nvPr>
        </p:nvSpPr>
        <p:spPr>
          <a:xfrm>
            <a:off x="838200" y="6356350"/>
            <a:ext cx="2743200" cy="365125"/>
          </a:xfrm>
          <a:prstGeom prst="rect">
            <a:avLst/>
          </a:prstGeom>
        </p:spPr>
        <p:txBody>
          <a:bodyPr/>
          <a:lstStyle/>
          <a:p>
            <a:fld id="{D742BFAC-2F49-4A57-A390-AE31F36B23F5}" type="datetimeFigureOut">
              <a:rPr lang="es-ES" smtClean="0"/>
              <a:t>16/07/2020</a:t>
            </a:fld>
            <a:endParaRPr lang="es-ES"/>
          </a:p>
        </p:txBody>
      </p:sp>
      <p:sp>
        <p:nvSpPr>
          <p:cNvPr id="5" name="Marcador de pie de página 4">
            <a:extLst>
              <a:ext uri="{FF2B5EF4-FFF2-40B4-BE49-F238E27FC236}">
                <a16:creationId xmlns:a16="http://schemas.microsoft.com/office/drawing/2014/main" id="{79D22C90-0C5F-4289-ABEA-BE2145BECD1A}"/>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A284281F-DA8F-4491-A067-0CE98F72674F}"/>
              </a:ext>
            </a:extLst>
          </p:cNvPr>
          <p:cNvSpPr>
            <a:spLocks noGrp="1"/>
          </p:cNvSpPr>
          <p:nvPr>
            <p:ph type="sldNum" sz="quarter" idx="12"/>
          </p:nvPr>
        </p:nvSpPr>
        <p:spPr>
          <a:xfrm>
            <a:off x="8610600" y="6356350"/>
            <a:ext cx="2743200" cy="365125"/>
          </a:xfrm>
          <a:prstGeom prst="rect">
            <a:avLst/>
          </a:prstGeom>
        </p:spPr>
        <p:txBody>
          <a:bodyPr/>
          <a:lstStyle/>
          <a:p>
            <a:fld id="{693A102D-1323-4D7C-964C-79BCEE545C4F}" type="slidenum">
              <a:rPr lang="es-ES" smtClean="0"/>
              <a:t>‹Nº›</a:t>
            </a:fld>
            <a:endParaRPr lang="es-ES"/>
          </a:p>
        </p:txBody>
      </p:sp>
    </p:spTree>
    <p:extLst>
      <p:ext uri="{BB962C8B-B14F-4D97-AF65-F5344CB8AC3E}">
        <p14:creationId xmlns:p14="http://schemas.microsoft.com/office/powerpoint/2010/main" val="2101392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BC3ABE-93FC-4BB2-A91D-81883A1B82B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C8ABBEF-8B9C-4670-A0A8-5EF8CDCE9A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17E64EA-7A70-4AC1-8801-36962C822FB7}"/>
              </a:ext>
            </a:extLst>
          </p:cNvPr>
          <p:cNvSpPr>
            <a:spLocks noGrp="1"/>
          </p:cNvSpPr>
          <p:nvPr>
            <p:ph type="dt" sz="half" idx="10"/>
          </p:nvPr>
        </p:nvSpPr>
        <p:spPr>
          <a:xfrm>
            <a:off x="838200" y="6356350"/>
            <a:ext cx="2743200" cy="365125"/>
          </a:xfrm>
          <a:prstGeom prst="rect">
            <a:avLst/>
          </a:prstGeom>
        </p:spPr>
        <p:txBody>
          <a:bodyPr/>
          <a:lstStyle/>
          <a:p>
            <a:fld id="{663CA6C4-9ED8-403E-A902-A9B6F24C191C}" type="datetimeFigureOut">
              <a:rPr lang="es-ES" smtClean="0"/>
              <a:t>16/07/2020</a:t>
            </a:fld>
            <a:endParaRPr lang="es-ES"/>
          </a:p>
        </p:txBody>
      </p:sp>
      <p:sp>
        <p:nvSpPr>
          <p:cNvPr id="5" name="Marcador de pie de página 4">
            <a:extLst>
              <a:ext uri="{FF2B5EF4-FFF2-40B4-BE49-F238E27FC236}">
                <a16:creationId xmlns:a16="http://schemas.microsoft.com/office/drawing/2014/main" id="{64D97903-2EFE-4CFC-A553-CC74E700BBA2}"/>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7A84E1AA-A8B9-45FE-8AD4-E7D1F03AC849}"/>
              </a:ext>
            </a:extLst>
          </p:cNvPr>
          <p:cNvSpPr>
            <a:spLocks noGrp="1"/>
          </p:cNvSpPr>
          <p:nvPr>
            <p:ph type="sldNum" sz="quarter" idx="12"/>
          </p:nvPr>
        </p:nvSpPr>
        <p:spPr>
          <a:xfrm>
            <a:off x="8610600" y="6356350"/>
            <a:ext cx="2743200" cy="365125"/>
          </a:xfrm>
          <a:prstGeom prst="rect">
            <a:avLst/>
          </a:prstGeom>
        </p:spPr>
        <p:txBody>
          <a:bodyPr/>
          <a:lstStyle/>
          <a:p>
            <a:fld id="{1A95CC3C-2892-46A1-B2A3-53280F95BF92}" type="slidenum">
              <a:rPr lang="es-ES" smtClean="0"/>
              <a:t>‹Nº›</a:t>
            </a:fld>
            <a:endParaRPr lang="es-ES"/>
          </a:p>
        </p:txBody>
      </p:sp>
    </p:spTree>
    <p:extLst>
      <p:ext uri="{BB962C8B-B14F-4D97-AF65-F5344CB8AC3E}">
        <p14:creationId xmlns:p14="http://schemas.microsoft.com/office/powerpoint/2010/main" val="2568328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427B5F-AD8F-4B41-9631-B01D6CC0993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17E3CE7-0BC8-4844-B655-DA618C11E75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0CBE479-F0F1-4690-A04D-1281B5F658B0}"/>
              </a:ext>
            </a:extLst>
          </p:cNvPr>
          <p:cNvSpPr>
            <a:spLocks noGrp="1"/>
          </p:cNvSpPr>
          <p:nvPr>
            <p:ph type="dt" sz="half" idx="10"/>
          </p:nvPr>
        </p:nvSpPr>
        <p:spPr>
          <a:xfrm>
            <a:off x="838200" y="6356350"/>
            <a:ext cx="2743200" cy="365125"/>
          </a:xfrm>
          <a:prstGeom prst="rect">
            <a:avLst/>
          </a:prstGeom>
        </p:spPr>
        <p:txBody>
          <a:bodyPr/>
          <a:lstStyle/>
          <a:p>
            <a:fld id="{663CA6C4-9ED8-403E-A902-A9B6F24C191C}" type="datetimeFigureOut">
              <a:rPr lang="es-ES" smtClean="0"/>
              <a:t>16/07/2020</a:t>
            </a:fld>
            <a:endParaRPr lang="es-ES"/>
          </a:p>
        </p:txBody>
      </p:sp>
      <p:sp>
        <p:nvSpPr>
          <p:cNvPr id="5" name="Marcador de pie de página 4">
            <a:extLst>
              <a:ext uri="{FF2B5EF4-FFF2-40B4-BE49-F238E27FC236}">
                <a16:creationId xmlns:a16="http://schemas.microsoft.com/office/drawing/2014/main" id="{28A1CF08-2E95-4CF1-A69F-C199D11F2899}"/>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11B27E43-CAA3-455E-8D81-7D3E0CB48533}"/>
              </a:ext>
            </a:extLst>
          </p:cNvPr>
          <p:cNvSpPr>
            <a:spLocks noGrp="1"/>
          </p:cNvSpPr>
          <p:nvPr>
            <p:ph type="sldNum" sz="quarter" idx="12"/>
          </p:nvPr>
        </p:nvSpPr>
        <p:spPr>
          <a:xfrm>
            <a:off x="8610600" y="6356350"/>
            <a:ext cx="2743200" cy="365125"/>
          </a:xfrm>
          <a:prstGeom prst="rect">
            <a:avLst/>
          </a:prstGeom>
        </p:spPr>
        <p:txBody>
          <a:bodyPr/>
          <a:lstStyle/>
          <a:p>
            <a:fld id="{1A95CC3C-2892-46A1-B2A3-53280F95BF92}" type="slidenum">
              <a:rPr lang="es-ES" smtClean="0"/>
              <a:t>‹Nº›</a:t>
            </a:fld>
            <a:endParaRPr lang="es-ES"/>
          </a:p>
        </p:txBody>
      </p:sp>
    </p:spTree>
    <p:extLst>
      <p:ext uri="{BB962C8B-B14F-4D97-AF65-F5344CB8AC3E}">
        <p14:creationId xmlns:p14="http://schemas.microsoft.com/office/powerpoint/2010/main" val="2134290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5BC1C7-865C-4CD8-B88D-A89B2EA780B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C7E4D6EC-953A-477A-AE50-29CF6991DA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FA0F5CB-6330-4357-9398-90CBFCE50F50}"/>
              </a:ext>
            </a:extLst>
          </p:cNvPr>
          <p:cNvSpPr>
            <a:spLocks noGrp="1"/>
          </p:cNvSpPr>
          <p:nvPr>
            <p:ph type="dt" sz="half" idx="10"/>
          </p:nvPr>
        </p:nvSpPr>
        <p:spPr>
          <a:xfrm>
            <a:off x="838200" y="6356350"/>
            <a:ext cx="2743200" cy="365125"/>
          </a:xfrm>
          <a:prstGeom prst="rect">
            <a:avLst/>
          </a:prstGeom>
        </p:spPr>
        <p:txBody>
          <a:bodyPr/>
          <a:lstStyle/>
          <a:p>
            <a:fld id="{663CA6C4-9ED8-403E-A902-A9B6F24C191C}" type="datetimeFigureOut">
              <a:rPr lang="es-ES" smtClean="0"/>
              <a:t>16/07/2020</a:t>
            </a:fld>
            <a:endParaRPr lang="es-ES"/>
          </a:p>
        </p:txBody>
      </p:sp>
      <p:sp>
        <p:nvSpPr>
          <p:cNvPr id="5" name="Marcador de pie de página 4">
            <a:extLst>
              <a:ext uri="{FF2B5EF4-FFF2-40B4-BE49-F238E27FC236}">
                <a16:creationId xmlns:a16="http://schemas.microsoft.com/office/drawing/2014/main" id="{278FA79D-AAC0-48AC-80AC-1EA0A4A4BDCE}"/>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4478FD49-F448-4C02-93CF-45A092700D23}"/>
              </a:ext>
            </a:extLst>
          </p:cNvPr>
          <p:cNvSpPr>
            <a:spLocks noGrp="1"/>
          </p:cNvSpPr>
          <p:nvPr>
            <p:ph type="sldNum" sz="quarter" idx="12"/>
          </p:nvPr>
        </p:nvSpPr>
        <p:spPr>
          <a:xfrm>
            <a:off x="8610600" y="6356350"/>
            <a:ext cx="2743200" cy="365125"/>
          </a:xfrm>
          <a:prstGeom prst="rect">
            <a:avLst/>
          </a:prstGeom>
        </p:spPr>
        <p:txBody>
          <a:bodyPr/>
          <a:lstStyle/>
          <a:p>
            <a:fld id="{1A95CC3C-2892-46A1-B2A3-53280F95BF92}" type="slidenum">
              <a:rPr lang="es-ES" smtClean="0"/>
              <a:t>‹Nº›</a:t>
            </a:fld>
            <a:endParaRPr lang="es-ES"/>
          </a:p>
        </p:txBody>
      </p:sp>
    </p:spTree>
    <p:extLst>
      <p:ext uri="{BB962C8B-B14F-4D97-AF65-F5344CB8AC3E}">
        <p14:creationId xmlns:p14="http://schemas.microsoft.com/office/powerpoint/2010/main" val="3711787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CF834C-E817-4B36-892A-E1CA849159C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4F225E6-EE33-43A6-B1F0-175E26E6A7E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8BD41D4C-A5AC-433D-BB1C-A681480E963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5CE0236-007E-4469-8526-B3380E2448CB}"/>
              </a:ext>
            </a:extLst>
          </p:cNvPr>
          <p:cNvSpPr>
            <a:spLocks noGrp="1"/>
          </p:cNvSpPr>
          <p:nvPr>
            <p:ph type="dt" sz="half" idx="10"/>
          </p:nvPr>
        </p:nvSpPr>
        <p:spPr>
          <a:xfrm>
            <a:off x="838200" y="6356350"/>
            <a:ext cx="2743200" cy="365125"/>
          </a:xfrm>
          <a:prstGeom prst="rect">
            <a:avLst/>
          </a:prstGeom>
        </p:spPr>
        <p:txBody>
          <a:bodyPr/>
          <a:lstStyle/>
          <a:p>
            <a:fld id="{663CA6C4-9ED8-403E-A902-A9B6F24C191C}" type="datetimeFigureOut">
              <a:rPr lang="es-ES" smtClean="0"/>
              <a:t>16/07/2020</a:t>
            </a:fld>
            <a:endParaRPr lang="es-ES"/>
          </a:p>
        </p:txBody>
      </p:sp>
      <p:sp>
        <p:nvSpPr>
          <p:cNvPr id="6" name="Marcador de pie de página 5">
            <a:extLst>
              <a:ext uri="{FF2B5EF4-FFF2-40B4-BE49-F238E27FC236}">
                <a16:creationId xmlns:a16="http://schemas.microsoft.com/office/drawing/2014/main" id="{89051794-BB7E-4498-90CB-D570964217AB}"/>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EB295049-99FB-45E6-B03D-497677EB9140}"/>
              </a:ext>
            </a:extLst>
          </p:cNvPr>
          <p:cNvSpPr>
            <a:spLocks noGrp="1"/>
          </p:cNvSpPr>
          <p:nvPr>
            <p:ph type="sldNum" sz="quarter" idx="12"/>
          </p:nvPr>
        </p:nvSpPr>
        <p:spPr>
          <a:xfrm>
            <a:off x="8610600" y="6356350"/>
            <a:ext cx="2743200" cy="365125"/>
          </a:xfrm>
          <a:prstGeom prst="rect">
            <a:avLst/>
          </a:prstGeom>
        </p:spPr>
        <p:txBody>
          <a:bodyPr/>
          <a:lstStyle/>
          <a:p>
            <a:fld id="{1A95CC3C-2892-46A1-B2A3-53280F95BF92}" type="slidenum">
              <a:rPr lang="es-ES" smtClean="0"/>
              <a:t>‹Nº›</a:t>
            </a:fld>
            <a:endParaRPr lang="es-ES"/>
          </a:p>
        </p:txBody>
      </p:sp>
    </p:spTree>
    <p:extLst>
      <p:ext uri="{BB962C8B-B14F-4D97-AF65-F5344CB8AC3E}">
        <p14:creationId xmlns:p14="http://schemas.microsoft.com/office/powerpoint/2010/main" val="1551084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6377A1-D29D-44B3-94FA-4C24437203C2}"/>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FC7DED0-1D37-428E-A190-43913CE13E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54AF81D-B6B6-4AB9-BA9C-088AFDCC641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52C1AE64-1861-4184-BE4E-6072AF80A0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C09B3CD-C7D5-41FE-A250-9F3E959756A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2CAC7D6-5734-4008-8CFE-4B40C9BAFAE2}"/>
              </a:ext>
            </a:extLst>
          </p:cNvPr>
          <p:cNvSpPr>
            <a:spLocks noGrp="1"/>
          </p:cNvSpPr>
          <p:nvPr>
            <p:ph type="dt" sz="half" idx="10"/>
          </p:nvPr>
        </p:nvSpPr>
        <p:spPr>
          <a:xfrm>
            <a:off x="838200" y="6356350"/>
            <a:ext cx="2743200" cy="365125"/>
          </a:xfrm>
          <a:prstGeom prst="rect">
            <a:avLst/>
          </a:prstGeom>
        </p:spPr>
        <p:txBody>
          <a:bodyPr/>
          <a:lstStyle/>
          <a:p>
            <a:fld id="{663CA6C4-9ED8-403E-A902-A9B6F24C191C}" type="datetimeFigureOut">
              <a:rPr lang="es-ES" smtClean="0"/>
              <a:t>16/07/2020</a:t>
            </a:fld>
            <a:endParaRPr lang="es-ES"/>
          </a:p>
        </p:txBody>
      </p:sp>
      <p:sp>
        <p:nvSpPr>
          <p:cNvPr id="8" name="Marcador de pie de página 7">
            <a:extLst>
              <a:ext uri="{FF2B5EF4-FFF2-40B4-BE49-F238E27FC236}">
                <a16:creationId xmlns:a16="http://schemas.microsoft.com/office/drawing/2014/main" id="{68018D70-E6BD-4367-B473-5E214490375C}"/>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9" name="Marcador de número de diapositiva 8">
            <a:extLst>
              <a:ext uri="{FF2B5EF4-FFF2-40B4-BE49-F238E27FC236}">
                <a16:creationId xmlns:a16="http://schemas.microsoft.com/office/drawing/2014/main" id="{16A51047-DC4F-4DAC-844A-739C2075EC84}"/>
              </a:ext>
            </a:extLst>
          </p:cNvPr>
          <p:cNvSpPr>
            <a:spLocks noGrp="1"/>
          </p:cNvSpPr>
          <p:nvPr>
            <p:ph type="sldNum" sz="quarter" idx="12"/>
          </p:nvPr>
        </p:nvSpPr>
        <p:spPr>
          <a:xfrm>
            <a:off x="8610600" y="6356350"/>
            <a:ext cx="2743200" cy="365125"/>
          </a:xfrm>
          <a:prstGeom prst="rect">
            <a:avLst/>
          </a:prstGeom>
        </p:spPr>
        <p:txBody>
          <a:bodyPr/>
          <a:lstStyle/>
          <a:p>
            <a:fld id="{1A95CC3C-2892-46A1-B2A3-53280F95BF92}" type="slidenum">
              <a:rPr lang="es-ES" smtClean="0"/>
              <a:t>‹Nº›</a:t>
            </a:fld>
            <a:endParaRPr lang="es-ES"/>
          </a:p>
        </p:txBody>
      </p:sp>
    </p:spTree>
    <p:extLst>
      <p:ext uri="{BB962C8B-B14F-4D97-AF65-F5344CB8AC3E}">
        <p14:creationId xmlns:p14="http://schemas.microsoft.com/office/powerpoint/2010/main" val="2585956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091581-6350-4903-A5BB-2CCCAC00B2A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2408A53-1D77-4A26-9877-CE6F47A9F8F1}"/>
              </a:ext>
            </a:extLst>
          </p:cNvPr>
          <p:cNvSpPr>
            <a:spLocks noGrp="1"/>
          </p:cNvSpPr>
          <p:nvPr>
            <p:ph type="dt" sz="half" idx="10"/>
          </p:nvPr>
        </p:nvSpPr>
        <p:spPr>
          <a:xfrm>
            <a:off x="838200" y="6356350"/>
            <a:ext cx="2743200" cy="365125"/>
          </a:xfrm>
          <a:prstGeom prst="rect">
            <a:avLst/>
          </a:prstGeom>
        </p:spPr>
        <p:txBody>
          <a:bodyPr/>
          <a:lstStyle/>
          <a:p>
            <a:fld id="{663CA6C4-9ED8-403E-A902-A9B6F24C191C}" type="datetimeFigureOut">
              <a:rPr lang="es-ES" smtClean="0"/>
              <a:t>16/07/2020</a:t>
            </a:fld>
            <a:endParaRPr lang="es-ES"/>
          </a:p>
        </p:txBody>
      </p:sp>
      <p:sp>
        <p:nvSpPr>
          <p:cNvPr id="4" name="Marcador de pie de página 3">
            <a:extLst>
              <a:ext uri="{FF2B5EF4-FFF2-40B4-BE49-F238E27FC236}">
                <a16:creationId xmlns:a16="http://schemas.microsoft.com/office/drawing/2014/main" id="{2A731191-20E1-482E-B7B6-937733169997}"/>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5" name="Marcador de número de diapositiva 4">
            <a:extLst>
              <a:ext uri="{FF2B5EF4-FFF2-40B4-BE49-F238E27FC236}">
                <a16:creationId xmlns:a16="http://schemas.microsoft.com/office/drawing/2014/main" id="{09BDD53E-4978-4130-B4AB-915CBEF2F349}"/>
              </a:ext>
            </a:extLst>
          </p:cNvPr>
          <p:cNvSpPr>
            <a:spLocks noGrp="1"/>
          </p:cNvSpPr>
          <p:nvPr>
            <p:ph type="sldNum" sz="quarter" idx="12"/>
          </p:nvPr>
        </p:nvSpPr>
        <p:spPr>
          <a:xfrm>
            <a:off x="8610600" y="6356350"/>
            <a:ext cx="2743200" cy="365125"/>
          </a:xfrm>
          <a:prstGeom prst="rect">
            <a:avLst/>
          </a:prstGeom>
        </p:spPr>
        <p:txBody>
          <a:bodyPr/>
          <a:lstStyle/>
          <a:p>
            <a:fld id="{1A95CC3C-2892-46A1-B2A3-53280F95BF92}" type="slidenum">
              <a:rPr lang="es-ES" smtClean="0"/>
              <a:t>‹Nº›</a:t>
            </a:fld>
            <a:endParaRPr lang="es-ES"/>
          </a:p>
        </p:txBody>
      </p:sp>
    </p:spTree>
    <p:extLst>
      <p:ext uri="{BB962C8B-B14F-4D97-AF65-F5344CB8AC3E}">
        <p14:creationId xmlns:p14="http://schemas.microsoft.com/office/powerpoint/2010/main" val="13050029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5752DFE-CB2B-46A3-9F2F-A0C6E90F6589}"/>
              </a:ext>
            </a:extLst>
          </p:cNvPr>
          <p:cNvSpPr>
            <a:spLocks noGrp="1"/>
          </p:cNvSpPr>
          <p:nvPr>
            <p:ph type="dt" sz="half" idx="10"/>
          </p:nvPr>
        </p:nvSpPr>
        <p:spPr>
          <a:xfrm>
            <a:off x="838200" y="6356350"/>
            <a:ext cx="2743200" cy="365125"/>
          </a:xfrm>
          <a:prstGeom prst="rect">
            <a:avLst/>
          </a:prstGeom>
        </p:spPr>
        <p:txBody>
          <a:bodyPr/>
          <a:lstStyle/>
          <a:p>
            <a:fld id="{663CA6C4-9ED8-403E-A902-A9B6F24C191C}" type="datetimeFigureOut">
              <a:rPr lang="es-ES" smtClean="0"/>
              <a:t>16/07/2020</a:t>
            </a:fld>
            <a:endParaRPr lang="es-ES"/>
          </a:p>
        </p:txBody>
      </p:sp>
      <p:sp>
        <p:nvSpPr>
          <p:cNvPr id="3" name="Marcador de pie de página 2">
            <a:extLst>
              <a:ext uri="{FF2B5EF4-FFF2-40B4-BE49-F238E27FC236}">
                <a16:creationId xmlns:a16="http://schemas.microsoft.com/office/drawing/2014/main" id="{32D0DD7E-AC1C-468C-86E9-437994ABB29D}"/>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42D5EE63-D478-4F31-AD4F-232338BF4054}"/>
              </a:ext>
            </a:extLst>
          </p:cNvPr>
          <p:cNvSpPr>
            <a:spLocks noGrp="1"/>
          </p:cNvSpPr>
          <p:nvPr>
            <p:ph type="sldNum" sz="quarter" idx="12"/>
          </p:nvPr>
        </p:nvSpPr>
        <p:spPr>
          <a:xfrm>
            <a:off x="8610600" y="6356350"/>
            <a:ext cx="2743200" cy="365125"/>
          </a:xfrm>
          <a:prstGeom prst="rect">
            <a:avLst/>
          </a:prstGeom>
        </p:spPr>
        <p:txBody>
          <a:bodyPr/>
          <a:lstStyle/>
          <a:p>
            <a:fld id="{1A95CC3C-2892-46A1-B2A3-53280F95BF92}" type="slidenum">
              <a:rPr lang="es-ES" smtClean="0"/>
              <a:t>‹Nº›</a:t>
            </a:fld>
            <a:endParaRPr lang="es-ES"/>
          </a:p>
        </p:txBody>
      </p:sp>
    </p:spTree>
    <p:extLst>
      <p:ext uri="{BB962C8B-B14F-4D97-AF65-F5344CB8AC3E}">
        <p14:creationId xmlns:p14="http://schemas.microsoft.com/office/powerpoint/2010/main" val="430528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9906C3-AF80-42C9-8F2F-FF1B682F63A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BB2E85B-93B4-4CED-B120-03490ACF94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4C4DC8C-682B-4DBE-97F8-4F05FD6FB3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A14E6A5-34A6-4587-9961-6C744F0834E3}"/>
              </a:ext>
            </a:extLst>
          </p:cNvPr>
          <p:cNvSpPr>
            <a:spLocks noGrp="1"/>
          </p:cNvSpPr>
          <p:nvPr>
            <p:ph type="dt" sz="half" idx="10"/>
          </p:nvPr>
        </p:nvSpPr>
        <p:spPr>
          <a:xfrm>
            <a:off x="838200" y="6356350"/>
            <a:ext cx="2743200" cy="365125"/>
          </a:xfrm>
          <a:prstGeom prst="rect">
            <a:avLst/>
          </a:prstGeom>
        </p:spPr>
        <p:txBody>
          <a:bodyPr/>
          <a:lstStyle/>
          <a:p>
            <a:fld id="{663CA6C4-9ED8-403E-A902-A9B6F24C191C}" type="datetimeFigureOut">
              <a:rPr lang="es-ES" smtClean="0"/>
              <a:t>16/07/2020</a:t>
            </a:fld>
            <a:endParaRPr lang="es-ES"/>
          </a:p>
        </p:txBody>
      </p:sp>
      <p:sp>
        <p:nvSpPr>
          <p:cNvPr id="6" name="Marcador de pie de página 5">
            <a:extLst>
              <a:ext uri="{FF2B5EF4-FFF2-40B4-BE49-F238E27FC236}">
                <a16:creationId xmlns:a16="http://schemas.microsoft.com/office/drawing/2014/main" id="{DC2EF815-B23A-402A-A532-5FE3D0DC0A21}"/>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8C9A68B6-2E36-4D05-A387-689A2FEE6F36}"/>
              </a:ext>
            </a:extLst>
          </p:cNvPr>
          <p:cNvSpPr>
            <a:spLocks noGrp="1"/>
          </p:cNvSpPr>
          <p:nvPr>
            <p:ph type="sldNum" sz="quarter" idx="12"/>
          </p:nvPr>
        </p:nvSpPr>
        <p:spPr>
          <a:xfrm>
            <a:off x="8610600" y="6356350"/>
            <a:ext cx="2743200" cy="365125"/>
          </a:xfrm>
          <a:prstGeom prst="rect">
            <a:avLst/>
          </a:prstGeom>
        </p:spPr>
        <p:txBody>
          <a:bodyPr/>
          <a:lstStyle/>
          <a:p>
            <a:fld id="{1A95CC3C-2892-46A1-B2A3-53280F95BF92}" type="slidenum">
              <a:rPr lang="es-ES" smtClean="0"/>
              <a:t>‹Nº›</a:t>
            </a:fld>
            <a:endParaRPr lang="es-ES"/>
          </a:p>
        </p:txBody>
      </p:sp>
    </p:spTree>
    <p:extLst>
      <p:ext uri="{BB962C8B-B14F-4D97-AF65-F5344CB8AC3E}">
        <p14:creationId xmlns:p14="http://schemas.microsoft.com/office/powerpoint/2010/main" val="4176648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31F5F1-9FAF-47F0-8BCA-103DFBF4A51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B4913B0-BB87-4797-99CD-F7CAC25CA3E5}"/>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8F4776D-CAD9-48AB-9780-D681E6C7CEAE}"/>
              </a:ext>
            </a:extLst>
          </p:cNvPr>
          <p:cNvSpPr>
            <a:spLocks noGrp="1"/>
          </p:cNvSpPr>
          <p:nvPr>
            <p:ph type="dt" sz="half" idx="10"/>
          </p:nvPr>
        </p:nvSpPr>
        <p:spPr>
          <a:xfrm>
            <a:off x="838200" y="6356350"/>
            <a:ext cx="2743200" cy="365125"/>
          </a:xfrm>
          <a:prstGeom prst="rect">
            <a:avLst/>
          </a:prstGeom>
        </p:spPr>
        <p:txBody>
          <a:bodyPr/>
          <a:lstStyle/>
          <a:p>
            <a:fld id="{D742BFAC-2F49-4A57-A390-AE31F36B23F5}" type="datetimeFigureOut">
              <a:rPr lang="es-ES" smtClean="0"/>
              <a:t>16/07/2020</a:t>
            </a:fld>
            <a:endParaRPr lang="es-ES"/>
          </a:p>
        </p:txBody>
      </p:sp>
      <p:sp>
        <p:nvSpPr>
          <p:cNvPr id="5" name="Marcador de pie de página 4">
            <a:extLst>
              <a:ext uri="{FF2B5EF4-FFF2-40B4-BE49-F238E27FC236}">
                <a16:creationId xmlns:a16="http://schemas.microsoft.com/office/drawing/2014/main" id="{30151944-2893-42E2-B3F7-8D9CCD76FC63}"/>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182A81E6-A21B-4ADA-8ADA-094EA56E49B3}"/>
              </a:ext>
            </a:extLst>
          </p:cNvPr>
          <p:cNvSpPr>
            <a:spLocks noGrp="1"/>
          </p:cNvSpPr>
          <p:nvPr>
            <p:ph type="sldNum" sz="quarter" idx="12"/>
          </p:nvPr>
        </p:nvSpPr>
        <p:spPr>
          <a:xfrm>
            <a:off x="8610600" y="6356350"/>
            <a:ext cx="2743200" cy="365125"/>
          </a:xfrm>
          <a:prstGeom prst="rect">
            <a:avLst/>
          </a:prstGeom>
        </p:spPr>
        <p:txBody>
          <a:bodyPr/>
          <a:lstStyle/>
          <a:p>
            <a:fld id="{693A102D-1323-4D7C-964C-79BCEE545C4F}" type="slidenum">
              <a:rPr lang="es-ES" smtClean="0"/>
              <a:t>‹Nº›</a:t>
            </a:fld>
            <a:endParaRPr lang="es-ES"/>
          </a:p>
        </p:txBody>
      </p:sp>
    </p:spTree>
    <p:extLst>
      <p:ext uri="{BB962C8B-B14F-4D97-AF65-F5344CB8AC3E}">
        <p14:creationId xmlns:p14="http://schemas.microsoft.com/office/powerpoint/2010/main" val="1102516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15CF59-7B0C-4F36-BF0F-D90C9DB6226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89E5C62-D66C-4D41-B591-CCF6FF8ACE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1CCE3BA6-4055-470B-86F8-9DFC90BDB4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A5BD2DA-5960-4385-86FB-C7664A397883}"/>
              </a:ext>
            </a:extLst>
          </p:cNvPr>
          <p:cNvSpPr>
            <a:spLocks noGrp="1"/>
          </p:cNvSpPr>
          <p:nvPr>
            <p:ph type="dt" sz="half" idx="10"/>
          </p:nvPr>
        </p:nvSpPr>
        <p:spPr>
          <a:xfrm>
            <a:off x="838200" y="6356350"/>
            <a:ext cx="2743200" cy="365125"/>
          </a:xfrm>
          <a:prstGeom prst="rect">
            <a:avLst/>
          </a:prstGeom>
        </p:spPr>
        <p:txBody>
          <a:bodyPr/>
          <a:lstStyle/>
          <a:p>
            <a:fld id="{663CA6C4-9ED8-403E-A902-A9B6F24C191C}" type="datetimeFigureOut">
              <a:rPr lang="es-ES" smtClean="0"/>
              <a:t>16/07/2020</a:t>
            </a:fld>
            <a:endParaRPr lang="es-ES"/>
          </a:p>
        </p:txBody>
      </p:sp>
      <p:sp>
        <p:nvSpPr>
          <p:cNvPr id="6" name="Marcador de pie de página 5">
            <a:extLst>
              <a:ext uri="{FF2B5EF4-FFF2-40B4-BE49-F238E27FC236}">
                <a16:creationId xmlns:a16="http://schemas.microsoft.com/office/drawing/2014/main" id="{7DA89F2E-3025-4B46-AC90-A623643307BB}"/>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351B8E4A-63A5-4E93-81A0-8101D2C5CE14}"/>
              </a:ext>
            </a:extLst>
          </p:cNvPr>
          <p:cNvSpPr>
            <a:spLocks noGrp="1"/>
          </p:cNvSpPr>
          <p:nvPr>
            <p:ph type="sldNum" sz="quarter" idx="12"/>
          </p:nvPr>
        </p:nvSpPr>
        <p:spPr>
          <a:xfrm>
            <a:off x="8610600" y="6356350"/>
            <a:ext cx="2743200" cy="365125"/>
          </a:xfrm>
          <a:prstGeom prst="rect">
            <a:avLst/>
          </a:prstGeom>
        </p:spPr>
        <p:txBody>
          <a:bodyPr/>
          <a:lstStyle/>
          <a:p>
            <a:fld id="{1A95CC3C-2892-46A1-B2A3-53280F95BF92}" type="slidenum">
              <a:rPr lang="es-ES" smtClean="0"/>
              <a:t>‹Nº›</a:t>
            </a:fld>
            <a:endParaRPr lang="es-ES"/>
          </a:p>
        </p:txBody>
      </p:sp>
    </p:spTree>
    <p:extLst>
      <p:ext uri="{BB962C8B-B14F-4D97-AF65-F5344CB8AC3E}">
        <p14:creationId xmlns:p14="http://schemas.microsoft.com/office/powerpoint/2010/main" val="24381328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FFC74B-AB00-4D8A-B589-055384CFB9F0}"/>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5A48F0D-C4A6-4FC3-A259-4AB1EF100A7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23260CC-A580-4C25-8D73-A8AB22A1D145}"/>
              </a:ext>
            </a:extLst>
          </p:cNvPr>
          <p:cNvSpPr>
            <a:spLocks noGrp="1"/>
          </p:cNvSpPr>
          <p:nvPr>
            <p:ph type="dt" sz="half" idx="10"/>
          </p:nvPr>
        </p:nvSpPr>
        <p:spPr>
          <a:xfrm>
            <a:off x="838200" y="6356350"/>
            <a:ext cx="2743200" cy="365125"/>
          </a:xfrm>
          <a:prstGeom prst="rect">
            <a:avLst/>
          </a:prstGeom>
        </p:spPr>
        <p:txBody>
          <a:bodyPr/>
          <a:lstStyle/>
          <a:p>
            <a:fld id="{663CA6C4-9ED8-403E-A902-A9B6F24C191C}" type="datetimeFigureOut">
              <a:rPr lang="es-ES" smtClean="0"/>
              <a:t>16/07/2020</a:t>
            </a:fld>
            <a:endParaRPr lang="es-ES"/>
          </a:p>
        </p:txBody>
      </p:sp>
      <p:sp>
        <p:nvSpPr>
          <p:cNvPr id="5" name="Marcador de pie de página 4">
            <a:extLst>
              <a:ext uri="{FF2B5EF4-FFF2-40B4-BE49-F238E27FC236}">
                <a16:creationId xmlns:a16="http://schemas.microsoft.com/office/drawing/2014/main" id="{3D206114-1254-4302-BDD3-DB6CEF9ADCAE}"/>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2001B574-A261-4E24-AB2F-A870EE6A7F83}"/>
              </a:ext>
            </a:extLst>
          </p:cNvPr>
          <p:cNvSpPr>
            <a:spLocks noGrp="1"/>
          </p:cNvSpPr>
          <p:nvPr>
            <p:ph type="sldNum" sz="quarter" idx="12"/>
          </p:nvPr>
        </p:nvSpPr>
        <p:spPr>
          <a:xfrm>
            <a:off x="8610600" y="6356350"/>
            <a:ext cx="2743200" cy="365125"/>
          </a:xfrm>
          <a:prstGeom prst="rect">
            <a:avLst/>
          </a:prstGeom>
        </p:spPr>
        <p:txBody>
          <a:bodyPr/>
          <a:lstStyle/>
          <a:p>
            <a:fld id="{1A95CC3C-2892-46A1-B2A3-53280F95BF92}" type="slidenum">
              <a:rPr lang="es-ES" smtClean="0"/>
              <a:t>‹Nº›</a:t>
            </a:fld>
            <a:endParaRPr lang="es-ES"/>
          </a:p>
        </p:txBody>
      </p:sp>
    </p:spTree>
    <p:extLst>
      <p:ext uri="{BB962C8B-B14F-4D97-AF65-F5344CB8AC3E}">
        <p14:creationId xmlns:p14="http://schemas.microsoft.com/office/powerpoint/2010/main" val="3714128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F2BB488-8CC6-42A0-BCC2-5E8C950CDB7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58C716C-7528-4DE7-894F-6B6E3DFCB22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D89A197-ADBB-4343-8667-D551425A5227}"/>
              </a:ext>
            </a:extLst>
          </p:cNvPr>
          <p:cNvSpPr>
            <a:spLocks noGrp="1"/>
          </p:cNvSpPr>
          <p:nvPr>
            <p:ph type="dt" sz="half" idx="10"/>
          </p:nvPr>
        </p:nvSpPr>
        <p:spPr>
          <a:xfrm>
            <a:off x="838200" y="6356350"/>
            <a:ext cx="2743200" cy="365125"/>
          </a:xfrm>
          <a:prstGeom prst="rect">
            <a:avLst/>
          </a:prstGeom>
        </p:spPr>
        <p:txBody>
          <a:bodyPr/>
          <a:lstStyle/>
          <a:p>
            <a:fld id="{663CA6C4-9ED8-403E-A902-A9B6F24C191C}" type="datetimeFigureOut">
              <a:rPr lang="es-ES" smtClean="0"/>
              <a:t>16/07/2020</a:t>
            </a:fld>
            <a:endParaRPr lang="es-ES"/>
          </a:p>
        </p:txBody>
      </p:sp>
      <p:sp>
        <p:nvSpPr>
          <p:cNvPr id="5" name="Marcador de pie de página 4">
            <a:extLst>
              <a:ext uri="{FF2B5EF4-FFF2-40B4-BE49-F238E27FC236}">
                <a16:creationId xmlns:a16="http://schemas.microsoft.com/office/drawing/2014/main" id="{D598FFED-AA20-4C5B-ADCE-BEE2EC984318}"/>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B8EB60DF-8AB6-4A9C-B68C-DFCE1C5290C2}"/>
              </a:ext>
            </a:extLst>
          </p:cNvPr>
          <p:cNvSpPr>
            <a:spLocks noGrp="1"/>
          </p:cNvSpPr>
          <p:nvPr>
            <p:ph type="sldNum" sz="quarter" idx="12"/>
          </p:nvPr>
        </p:nvSpPr>
        <p:spPr>
          <a:xfrm>
            <a:off x="8610600" y="6356350"/>
            <a:ext cx="2743200" cy="365125"/>
          </a:xfrm>
          <a:prstGeom prst="rect">
            <a:avLst/>
          </a:prstGeom>
        </p:spPr>
        <p:txBody>
          <a:bodyPr/>
          <a:lstStyle/>
          <a:p>
            <a:fld id="{1A95CC3C-2892-46A1-B2A3-53280F95BF92}" type="slidenum">
              <a:rPr lang="es-ES" smtClean="0"/>
              <a:t>‹Nº›</a:t>
            </a:fld>
            <a:endParaRPr lang="es-ES"/>
          </a:p>
        </p:txBody>
      </p:sp>
    </p:spTree>
    <p:extLst>
      <p:ext uri="{BB962C8B-B14F-4D97-AF65-F5344CB8AC3E}">
        <p14:creationId xmlns:p14="http://schemas.microsoft.com/office/powerpoint/2010/main" val="27058112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C5E9BC-040C-4F93-9040-1E3FA8E71AB2}"/>
              </a:ext>
            </a:extLst>
          </p:cNvPr>
          <p:cNvSpPr>
            <a:spLocks noGrp="1"/>
          </p:cNvSpPr>
          <p:nvPr>
            <p:ph type="title"/>
          </p:nvPr>
        </p:nvSpPr>
        <p:spPr/>
        <p:txBody>
          <a:bodyPr/>
          <a:lstStyle/>
          <a:p>
            <a:r>
              <a:rPr lang="es-ES"/>
              <a:t>Haga clic para modificar el estilo de título del patrón</a:t>
            </a:r>
          </a:p>
        </p:txBody>
      </p:sp>
    </p:spTree>
    <p:extLst>
      <p:ext uri="{BB962C8B-B14F-4D97-AF65-F5344CB8AC3E}">
        <p14:creationId xmlns:p14="http://schemas.microsoft.com/office/powerpoint/2010/main" val="23985904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0A789A-8CBE-4F78-ABC5-E4D26AE2DCFF}"/>
              </a:ext>
            </a:extLst>
          </p:cNvPr>
          <p:cNvSpPr>
            <a:spLocks noGrp="1"/>
          </p:cNvSpPr>
          <p:nvPr>
            <p:ph type="title"/>
          </p:nvPr>
        </p:nvSpPr>
        <p:spPr/>
        <p:txBody>
          <a:bodyPr/>
          <a:lstStyle/>
          <a:p>
            <a:r>
              <a:rPr lang="es-ES"/>
              <a:t>Haga clic para modificar el estilo de título del patrón</a:t>
            </a:r>
          </a:p>
        </p:txBody>
      </p:sp>
    </p:spTree>
    <p:extLst>
      <p:ext uri="{BB962C8B-B14F-4D97-AF65-F5344CB8AC3E}">
        <p14:creationId xmlns:p14="http://schemas.microsoft.com/office/powerpoint/2010/main" val="3352205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BC3ABE-93FC-4BB2-A91D-81883A1B82B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C8ABBEF-8B9C-4670-A0A8-5EF8CDCE9A2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17E64EA-7A70-4AC1-8801-36962C822FB7}"/>
              </a:ext>
            </a:extLst>
          </p:cNvPr>
          <p:cNvSpPr>
            <a:spLocks noGrp="1"/>
          </p:cNvSpPr>
          <p:nvPr>
            <p:ph type="dt" sz="half" idx="10"/>
          </p:nvPr>
        </p:nvSpPr>
        <p:spPr>
          <a:xfrm>
            <a:off x="838200" y="6356350"/>
            <a:ext cx="2743200" cy="365125"/>
          </a:xfrm>
          <a:prstGeom prst="rect">
            <a:avLst/>
          </a:prstGeom>
        </p:spPr>
        <p:txBody>
          <a:bodyPr/>
          <a:lstStyle/>
          <a:p>
            <a:fld id="{663CA6C4-9ED8-403E-A902-A9B6F24C191C}" type="datetimeFigureOut">
              <a:rPr lang="es-ES" smtClean="0"/>
              <a:t>16/07/2020</a:t>
            </a:fld>
            <a:endParaRPr lang="es-ES"/>
          </a:p>
        </p:txBody>
      </p:sp>
      <p:sp>
        <p:nvSpPr>
          <p:cNvPr id="5" name="Marcador de pie de página 4">
            <a:extLst>
              <a:ext uri="{FF2B5EF4-FFF2-40B4-BE49-F238E27FC236}">
                <a16:creationId xmlns:a16="http://schemas.microsoft.com/office/drawing/2014/main" id="{64D97903-2EFE-4CFC-A553-CC74E700BBA2}"/>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7A84E1AA-A8B9-45FE-8AD4-E7D1F03AC849}"/>
              </a:ext>
            </a:extLst>
          </p:cNvPr>
          <p:cNvSpPr>
            <a:spLocks noGrp="1"/>
          </p:cNvSpPr>
          <p:nvPr>
            <p:ph type="sldNum" sz="quarter" idx="12"/>
          </p:nvPr>
        </p:nvSpPr>
        <p:spPr>
          <a:xfrm>
            <a:off x="8610600" y="6356350"/>
            <a:ext cx="2743200" cy="365125"/>
          </a:xfrm>
          <a:prstGeom prst="rect">
            <a:avLst/>
          </a:prstGeom>
        </p:spPr>
        <p:txBody>
          <a:bodyPr/>
          <a:lstStyle/>
          <a:p>
            <a:fld id="{1A95CC3C-2892-46A1-B2A3-53280F95BF92}" type="slidenum">
              <a:rPr lang="es-ES" smtClean="0"/>
              <a:t>‹Nº›</a:t>
            </a:fld>
            <a:endParaRPr lang="es-ES"/>
          </a:p>
        </p:txBody>
      </p:sp>
    </p:spTree>
    <p:extLst>
      <p:ext uri="{BB962C8B-B14F-4D97-AF65-F5344CB8AC3E}">
        <p14:creationId xmlns:p14="http://schemas.microsoft.com/office/powerpoint/2010/main" val="33861050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427B5F-AD8F-4B41-9631-B01D6CC09939}"/>
              </a:ext>
            </a:extLst>
          </p:cNvPr>
          <p:cNvSpPr>
            <a:spLocks noGrp="1"/>
          </p:cNvSpPr>
          <p:nvPr>
            <p:ph type="title"/>
          </p:nvPr>
        </p:nvSpPr>
        <p:spPr>
          <a:xfrm>
            <a:off x="838200" y="681037"/>
            <a:ext cx="10515600" cy="965201"/>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17E3CE7-0BC8-4844-B655-DA618C11E755}"/>
              </a:ext>
            </a:extLst>
          </p:cNvPr>
          <p:cNvSpPr>
            <a:spLocks noGrp="1"/>
          </p:cNvSpPr>
          <p:nvPr>
            <p:ph idx="1"/>
          </p:nvPr>
        </p:nvSpPr>
        <p:spPr>
          <a:xfrm>
            <a:off x="838200" y="1825625"/>
            <a:ext cx="10515600" cy="3919393"/>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0CBE479-F0F1-4690-A04D-1281B5F658B0}"/>
              </a:ext>
            </a:extLst>
          </p:cNvPr>
          <p:cNvSpPr>
            <a:spLocks noGrp="1"/>
          </p:cNvSpPr>
          <p:nvPr>
            <p:ph type="dt" sz="half" idx="10"/>
          </p:nvPr>
        </p:nvSpPr>
        <p:spPr>
          <a:xfrm>
            <a:off x="838200" y="6356350"/>
            <a:ext cx="2743200" cy="365125"/>
          </a:xfrm>
          <a:prstGeom prst="rect">
            <a:avLst/>
          </a:prstGeom>
        </p:spPr>
        <p:txBody>
          <a:bodyPr/>
          <a:lstStyle/>
          <a:p>
            <a:fld id="{663CA6C4-9ED8-403E-A902-A9B6F24C191C}" type="datetimeFigureOut">
              <a:rPr lang="es-ES" smtClean="0"/>
              <a:t>16/07/2020</a:t>
            </a:fld>
            <a:endParaRPr lang="es-ES"/>
          </a:p>
        </p:txBody>
      </p:sp>
      <p:sp>
        <p:nvSpPr>
          <p:cNvPr id="5" name="Marcador de pie de página 4">
            <a:extLst>
              <a:ext uri="{FF2B5EF4-FFF2-40B4-BE49-F238E27FC236}">
                <a16:creationId xmlns:a16="http://schemas.microsoft.com/office/drawing/2014/main" id="{28A1CF08-2E95-4CF1-A69F-C199D11F2899}"/>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11B27E43-CAA3-455E-8D81-7D3E0CB48533}"/>
              </a:ext>
            </a:extLst>
          </p:cNvPr>
          <p:cNvSpPr>
            <a:spLocks noGrp="1"/>
          </p:cNvSpPr>
          <p:nvPr>
            <p:ph type="sldNum" sz="quarter" idx="12"/>
          </p:nvPr>
        </p:nvSpPr>
        <p:spPr>
          <a:xfrm>
            <a:off x="8610600" y="6356350"/>
            <a:ext cx="2743200" cy="365125"/>
          </a:xfrm>
          <a:prstGeom prst="rect">
            <a:avLst/>
          </a:prstGeom>
        </p:spPr>
        <p:txBody>
          <a:bodyPr/>
          <a:lstStyle/>
          <a:p>
            <a:fld id="{1A95CC3C-2892-46A1-B2A3-53280F95BF92}" type="slidenum">
              <a:rPr lang="es-ES" smtClean="0"/>
              <a:t>‹Nº›</a:t>
            </a:fld>
            <a:endParaRPr lang="es-ES"/>
          </a:p>
        </p:txBody>
      </p:sp>
    </p:spTree>
    <p:extLst>
      <p:ext uri="{BB962C8B-B14F-4D97-AF65-F5344CB8AC3E}">
        <p14:creationId xmlns:p14="http://schemas.microsoft.com/office/powerpoint/2010/main" val="39041159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5BC1C7-865C-4CD8-B88D-A89B2EA780B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C7E4D6EC-953A-477A-AE50-29CF6991DAD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FA0F5CB-6330-4357-9398-90CBFCE50F50}"/>
              </a:ext>
            </a:extLst>
          </p:cNvPr>
          <p:cNvSpPr>
            <a:spLocks noGrp="1"/>
          </p:cNvSpPr>
          <p:nvPr>
            <p:ph type="dt" sz="half" idx="10"/>
          </p:nvPr>
        </p:nvSpPr>
        <p:spPr>
          <a:xfrm>
            <a:off x="838200" y="6356350"/>
            <a:ext cx="2743200" cy="365125"/>
          </a:xfrm>
          <a:prstGeom prst="rect">
            <a:avLst/>
          </a:prstGeom>
        </p:spPr>
        <p:txBody>
          <a:bodyPr/>
          <a:lstStyle/>
          <a:p>
            <a:fld id="{663CA6C4-9ED8-403E-A902-A9B6F24C191C}" type="datetimeFigureOut">
              <a:rPr lang="es-ES" smtClean="0"/>
              <a:t>16/07/2020</a:t>
            </a:fld>
            <a:endParaRPr lang="es-ES"/>
          </a:p>
        </p:txBody>
      </p:sp>
      <p:sp>
        <p:nvSpPr>
          <p:cNvPr id="5" name="Marcador de pie de página 4">
            <a:extLst>
              <a:ext uri="{FF2B5EF4-FFF2-40B4-BE49-F238E27FC236}">
                <a16:creationId xmlns:a16="http://schemas.microsoft.com/office/drawing/2014/main" id="{278FA79D-AAC0-48AC-80AC-1EA0A4A4BDCE}"/>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4478FD49-F448-4C02-93CF-45A092700D23}"/>
              </a:ext>
            </a:extLst>
          </p:cNvPr>
          <p:cNvSpPr>
            <a:spLocks noGrp="1"/>
          </p:cNvSpPr>
          <p:nvPr>
            <p:ph type="sldNum" sz="quarter" idx="12"/>
          </p:nvPr>
        </p:nvSpPr>
        <p:spPr>
          <a:xfrm>
            <a:off x="8610600" y="6356350"/>
            <a:ext cx="2743200" cy="365125"/>
          </a:xfrm>
          <a:prstGeom prst="rect">
            <a:avLst/>
          </a:prstGeom>
        </p:spPr>
        <p:txBody>
          <a:bodyPr/>
          <a:lstStyle/>
          <a:p>
            <a:fld id="{1A95CC3C-2892-46A1-B2A3-53280F95BF92}" type="slidenum">
              <a:rPr lang="es-ES" smtClean="0"/>
              <a:t>‹Nº›</a:t>
            </a:fld>
            <a:endParaRPr lang="es-ES"/>
          </a:p>
        </p:txBody>
      </p:sp>
    </p:spTree>
    <p:extLst>
      <p:ext uri="{BB962C8B-B14F-4D97-AF65-F5344CB8AC3E}">
        <p14:creationId xmlns:p14="http://schemas.microsoft.com/office/powerpoint/2010/main" val="42524988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CF834C-E817-4B36-892A-E1CA849159CA}"/>
              </a:ext>
            </a:extLst>
          </p:cNvPr>
          <p:cNvSpPr>
            <a:spLocks noGrp="1"/>
          </p:cNvSpPr>
          <p:nvPr>
            <p:ph type="title"/>
          </p:nvPr>
        </p:nvSpPr>
        <p:spPr>
          <a:xfrm>
            <a:off x="838200" y="681037"/>
            <a:ext cx="10515600" cy="965201"/>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4F225E6-EE33-43A6-B1F0-175E26E6A7ED}"/>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8BD41D4C-A5AC-433D-BB1C-A681480E9637}"/>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5CE0236-007E-4469-8526-B3380E2448CB}"/>
              </a:ext>
            </a:extLst>
          </p:cNvPr>
          <p:cNvSpPr>
            <a:spLocks noGrp="1"/>
          </p:cNvSpPr>
          <p:nvPr>
            <p:ph type="dt" sz="half" idx="10"/>
          </p:nvPr>
        </p:nvSpPr>
        <p:spPr>
          <a:xfrm>
            <a:off x="838200" y="6356350"/>
            <a:ext cx="2743200" cy="365125"/>
          </a:xfrm>
          <a:prstGeom prst="rect">
            <a:avLst/>
          </a:prstGeom>
        </p:spPr>
        <p:txBody>
          <a:bodyPr/>
          <a:lstStyle/>
          <a:p>
            <a:fld id="{663CA6C4-9ED8-403E-A902-A9B6F24C191C}" type="datetimeFigureOut">
              <a:rPr lang="es-ES" smtClean="0"/>
              <a:t>16/07/2020</a:t>
            </a:fld>
            <a:endParaRPr lang="es-ES"/>
          </a:p>
        </p:txBody>
      </p:sp>
      <p:sp>
        <p:nvSpPr>
          <p:cNvPr id="6" name="Marcador de pie de página 5">
            <a:extLst>
              <a:ext uri="{FF2B5EF4-FFF2-40B4-BE49-F238E27FC236}">
                <a16:creationId xmlns:a16="http://schemas.microsoft.com/office/drawing/2014/main" id="{89051794-BB7E-4498-90CB-D570964217AB}"/>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EB295049-99FB-45E6-B03D-497677EB9140}"/>
              </a:ext>
            </a:extLst>
          </p:cNvPr>
          <p:cNvSpPr>
            <a:spLocks noGrp="1"/>
          </p:cNvSpPr>
          <p:nvPr>
            <p:ph type="sldNum" sz="quarter" idx="12"/>
          </p:nvPr>
        </p:nvSpPr>
        <p:spPr>
          <a:xfrm>
            <a:off x="8610600" y="6356350"/>
            <a:ext cx="2743200" cy="365125"/>
          </a:xfrm>
          <a:prstGeom prst="rect">
            <a:avLst/>
          </a:prstGeom>
        </p:spPr>
        <p:txBody>
          <a:bodyPr/>
          <a:lstStyle/>
          <a:p>
            <a:fld id="{1A95CC3C-2892-46A1-B2A3-53280F95BF92}" type="slidenum">
              <a:rPr lang="es-ES" smtClean="0"/>
              <a:t>‹Nº›</a:t>
            </a:fld>
            <a:endParaRPr lang="es-ES"/>
          </a:p>
        </p:txBody>
      </p:sp>
    </p:spTree>
    <p:extLst>
      <p:ext uri="{BB962C8B-B14F-4D97-AF65-F5344CB8AC3E}">
        <p14:creationId xmlns:p14="http://schemas.microsoft.com/office/powerpoint/2010/main" val="41614972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6377A1-D29D-44B3-94FA-4C24437203C2}"/>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FC7DED0-1D37-428E-A190-43913CE13E6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54AF81D-B6B6-4AB9-BA9C-088AFDCC6410}"/>
              </a:ext>
            </a:extLst>
          </p:cNvPr>
          <p:cNvSpPr>
            <a:spLocks noGrp="1"/>
          </p:cNvSpPr>
          <p:nvPr>
            <p:ph sz="half" idx="2"/>
          </p:nvPr>
        </p:nvSpPr>
        <p:spPr>
          <a:xfrm>
            <a:off x="839788"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52C1AE64-1861-4184-BE4E-6072AF80A04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C09B3CD-C7D5-41FE-A250-9F3E959756A3}"/>
              </a:ext>
            </a:extLst>
          </p:cNvPr>
          <p:cNvSpPr>
            <a:spLocks noGrp="1"/>
          </p:cNvSpPr>
          <p:nvPr>
            <p:ph sz="quarter" idx="4"/>
          </p:nvPr>
        </p:nvSpPr>
        <p:spPr>
          <a:xfrm>
            <a:off x="6172200"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2CAC7D6-5734-4008-8CFE-4B40C9BAFAE2}"/>
              </a:ext>
            </a:extLst>
          </p:cNvPr>
          <p:cNvSpPr>
            <a:spLocks noGrp="1"/>
          </p:cNvSpPr>
          <p:nvPr>
            <p:ph type="dt" sz="half" idx="10"/>
          </p:nvPr>
        </p:nvSpPr>
        <p:spPr>
          <a:xfrm>
            <a:off x="838200" y="6356350"/>
            <a:ext cx="2743200" cy="365125"/>
          </a:xfrm>
          <a:prstGeom prst="rect">
            <a:avLst/>
          </a:prstGeom>
        </p:spPr>
        <p:txBody>
          <a:bodyPr/>
          <a:lstStyle/>
          <a:p>
            <a:fld id="{663CA6C4-9ED8-403E-A902-A9B6F24C191C}" type="datetimeFigureOut">
              <a:rPr lang="es-ES" smtClean="0"/>
              <a:t>16/07/2020</a:t>
            </a:fld>
            <a:endParaRPr lang="es-ES"/>
          </a:p>
        </p:txBody>
      </p:sp>
      <p:sp>
        <p:nvSpPr>
          <p:cNvPr id="8" name="Marcador de pie de página 7">
            <a:extLst>
              <a:ext uri="{FF2B5EF4-FFF2-40B4-BE49-F238E27FC236}">
                <a16:creationId xmlns:a16="http://schemas.microsoft.com/office/drawing/2014/main" id="{68018D70-E6BD-4367-B473-5E214490375C}"/>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9" name="Marcador de número de diapositiva 8">
            <a:extLst>
              <a:ext uri="{FF2B5EF4-FFF2-40B4-BE49-F238E27FC236}">
                <a16:creationId xmlns:a16="http://schemas.microsoft.com/office/drawing/2014/main" id="{16A51047-DC4F-4DAC-844A-739C2075EC84}"/>
              </a:ext>
            </a:extLst>
          </p:cNvPr>
          <p:cNvSpPr>
            <a:spLocks noGrp="1"/>
          </p:cNvSpPr>
          <p:nvPr>
            <p:ph type="sldNum" sz="quarter" idx="12"/>
          </p:nvPr>
        </p:nvSpPr>
        <p:spPr>
          <a:xfrm>
            <a:off x="8610600" y="6356350"/>
            <a:ext cx="2743200" cy="365125"/>
          </a:xfrm>
          <a:prstGeom prst="rect">
            <a:avLst/>
          </a:prstGeom>
        </p:spPr>
        <p:txBody>
          <a:bodyPr/>
          <a:lstStyle/>
          <a:p>
            <a:fld id="{1A95CC3C-2892-46A1-B2A3-53280F95BF92}" type="slidenum">
              <a:rPr lang="es-ES" smtClean="0"/>
              <a:t>‹Nº›</a:t>
            </a:fld>
            <a:endParaRPr lang="es-ES"/>
          </a:p>
        </p:txBody>
      </p:sp>
    </p:spTree>
    <p:extLst>
      <p:ext uri="{BB962C8B-B14F-4D97-AF65-F5344CB8AC3E}">
        <p14:creationId xmlns:p14="http://schemas.microsoft.com/office/powerpoint/2010/main" val="3456969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59C51D-17D8-4F39-8EC0-3AAA8BB595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F00AD45-9F57-49C0-A026-F86AEE2E94C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2AA2952-C537-45A0-9220-FD388EAA517D}"/>
              </a:ext>
            </a:extLst>
          </p:cNvPr>
          <p:cNvSpPr>
            <a:spLocks noGrp="1"/>
          </p:cNvSpPr>
          <p:nvPr>
            <p:ph type="dt" sz="half" idx="10"/>
          </p:nvPr>
        </p:nvSpPr>
        <p:spPr>
          <a:xfrm>
            <a:off x="838200" y="6356350"/>
            <a:ext cx="2743200" cy="365125"/>
          </a:xfrm>
          <a:prstGeom prst="rect">
            <a:avLst/>
          </a:prstGeom>
        </p:spPr>
        <p:txBody>
          <a:bodyPr/>
          <a:lstStyle/>
          <a:p>
            <a:fld id="{D742BFAC-2F49-4A57-A390-AE31F36B23F5}" type="datetimeFigureOut">
              <a:rPr lang="es-ES" smtClean="0"/>
              <a:t>16/07/2020</a:t>
            </a:fld>
            <a:endParaRPr lang="es-ES"/>
          </a:p>
        </p:txBody>
      </p:sp>
      <p:sp>
        <p:nvSpPr>
          <p:cNvPr id="5" name="Marcador de pie de página 4">
            <a:extLst>
              <a:ext uri="{FF2B5EF4-FFF2-40B4-BE49-F238E27FC236}">
                <a16:creationId xmlns:a16="http://schemas.microsoft.com/office/drawing/2014/main" id="{E7EA609C-671E-4D12-8FA5-53E068F5C404}"/>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7C08335C-C865-4D37-AD54-209E4F94DEB5}"/>
              </a:ext>
            </a:extLst>
          </p:cNvPr>
          <p:cNvSpPr>
            <a:spLocks noGrp="1"/>
          </p:cNvSpPr>
          <p:nvPr>
            <p:ph type="sldNum" sz="quarter" idx="12"/>
          </p:nvPr>
        </p:nvSpPr>
        <p:spPr>
          <a:xfrm>
            <a:off x="8610600" y="6356350"/>
            <a:ext cx="2743200" cy="365125"/>
          </a:xfrm>
          <a:prstGeom prst="rect">
            <a:avLst/>
          </a:prstGeom>
        </p:spPr>
        <p:txBody>
          <a:bodyPr/>
          <a:lstStyle/>
          <a:p>
            <a:fld id="{693A102D-1323-4D7C-964C-79BCEE545C4F}" type="slidenum">
              <a:rPr lang="es-ES" smtClean="0"/>
              <a:t>‹Nº›</a:t>
            </a:fld>
            <a:endParaRPr lang="es-ES"/>
          </a:p>
        </p:txBody>
      </p:sp>
    </p:spTree>
    <p:extLst>
      <p:ext uri="{BB962C8B-B14F-4D97-AF65-F5344CB8AC3E}">
        <p14:creationId xmlns:p14="http://schemas.microsoft.com/office/powerpoint/2010/main" val="21771156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091581-6350-4903-A5BB-2CCCAC00B2A0}"/>
              </a:ext>
            </a:extLst>
          </p:cNvPr>
          <p:cNvSpPr>
            <a:spLocks noGrp="1"/>
          </p:cNvSpPr>
          <p:nvPr>
            <p:ph type="title"/>
          </p:nvPr>
        </p:nvSpPr>
        <p:spPr>
          <a:xfrm>
            <a:off x="838200" y="681037"/>
            <a:ext cx="10515600" cy="965201"/>
          </a:xfrm>
          <a:prstGeom prst="rect">
            <a:avLst/>
          </a:prstGeom>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2408A53-1D77-4A26-9877-CE6F47A9F8F1}"/>
              </a:ext>
            </a:extLst>
          </p:cNvPr>
          <p:cNvSpPr>
            <a:spLocks noGrp="1"/>
          </p:cNvSpPr>
          <p:nvPr>
            <p:ph type="dt" sz="half" idx="10"/>
          </p:nvPr>
        </p:nvSpPr>
        <p:spPr>
          <a:xfrm>
            <a:off x="838200" y="6356350"/>
            <a:ext cx="2743200" cy="365125"/>
          </a:xfrm>
          <a:prstGeom prst="rect">
            <a:avLst/>
          </a:prstGeom>
        </p:spPr>
        <p:txBody>
          <a:bodyPr/>
          <a:lstStyle/>
          <a:p>
            <a:fld id="{663CA6C4-9ED8-403E-A902-A9B6F24C191C}" type="datetimeFigureOut">
              <a:rPr lang="es-ES" smtClean="0"/>
              <a:t>16/07/2020</a:t>
            </a:fld>
            <a:endParaRPr lang="es-ES"/>
          </a:p>
        </p:txBody>
      </p:sp>
      <p:sp>
        <p:nvSpPr>
          <p:cNvPr id="4" name="Marcador de pie de página 3">
            <a:extLst>
              <a:ext uri="{FF2B5EF4-FFF2-40B4-BE49-F238E27FC236}">
                <a16:creationId xmlns:a16="http://schemas.microsoft.com/office/drawing/2014/main" id="{2A731191-20E1-482E-B7B6-937733169997}"/>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5" name="Marcador de número de diapositiva 4">
            <a:extLst>
              <a:ext uri="{FF2B5EF4-FFF2-40B4-BE49-F238E27FC236}">
                <a16:creationId xmlns:a16="http://schemas.microsoft.com/office/drawing/2014/main" id="{09BDD53E-4978-4130-B4AB-915CBEF2F349}"/>
              </a:ext>
            </a:extLst>
          </p:cNvPr>
          <p:cNvSpPr>
            <a:spLocks noGrp="1"/>
          </p:cNvSpPr>
          <p:nvPr>
            <p:ph type="sldNum" sz="quarter" idx="12"/>
          </p:nvPr>
        </p:nvSpPr>
        <p:spPr>
          <a:xfrm>
            <a:off x="8610600" y="6356350"/>
            <a:ext cx="2743200" cy="365125"/>
          </a:xfrm>
          <a:prstGeom prst="rect">
            <a:avLst/>
          </a:prstGeom>
        </p:spPr>
        <p:txBody>
          <a:bodyPr/>
          <a:lstStyle/>
          <a:p>
            <a:fld id="{1A95CC3C-2892-46A1-B2A3-53280F95BF92}" type="slidenum">
              <a:rPr lang="es-ES" smtClean="0"/>
              <a:t>‹Nº›</a:t>
            </a:fld>
            <a:endParaRPr lang="es-ES"/>
          </a:p>
        </p:txBody>
      </p:sp>
    </p:spTree>
    <p:extLst>
      <p:ext uri="{BB962C8B-B14F-4D97-AF65-F5344CB8AC3E}">
        <p14:creationId xmlns:p14="http://schemas.microsoft.com/office/powerpoint/2010/main" val="22840836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5752DFE-CB2B-46A3-9F2F-A0C6E90F6589}"/>
              </a:ext>
            </a:extLst>
          </p:cNvPr>
          <p:cNvSpPr>
            <a:spLocks noGrp="1"/>
          </p:cNvSpPr>
          <p:nvPr>
            <p:ph type="dt" sz="half" idx="10"/>
          </p:nvPr>
        </p:nvSpPr>
        <p:spPr>
          <a:xfrm>
            <a:off x="838200" y="6356350"/>
            <a:ext cx="2743200" cy="365125"/>
          </a:xfrm>
          <a:prstGeom prst="rect">
            <a:avLst/>
          </a:prstGeom>
        </p:spPr>
        <p:txBody>
          <a:bodyPr/>
          <a:lstStyle/>
          <a:p>
            <a:fld id="{663CA6C4-9ED8-403E-A902-A9B6F24C191C}" type="datetimeFigureOut">
              <a:rPr lang="es-ES" smtClean="0"/>
              <a:t>16/07/2020</a:t>
            </a:fld>
            <a:endParaRPr lang="es-ES"/>
          </a:p>
        </p:txBody>
      </p:sp>
      <p:sp>
        <p:nvSpPr>
          <p:cNvPr id="3" name="Marcador de pie de página 2">
            <a:extLst>
              <a:ext uri="{FF2B5EF4-FFF2-40B4-BE49-F238E27FC236}">
                <a16:creationId xmlns:a16="http://schemas.microsoft.com/office/drawing/2014/main" id="{32D0DD7E-AC1C-468C-86E9-437994ABB29D}"/>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42D5EE63-D478-4F31-AD4F-232338BF4054}"/>
              </a:ext>
            </a:extLst>
          </p:cNvPr>
          <p:cNvSpPr>
            <a:spLocks noGrp="1"/>
          </p:cNvSpPr>
          <p:nvPr>
            <p:ph type="sldNum" sz="quarter" idx="12"/>
          </p:nvPr>
        </p:nvSpPr>
        <p:spPr>
          <a:xfrm>
            <a:off x="8610600" y="6356350"/>
            <a:ext cx="2743200" cy="365125"/>
          </a:xfrm>
          <a:prstGeom prst="rect">
            <a:avLst/>
          </a:prstGeom>
        </p:spPr>
        <p:txBody>
          <a:bodyPr/>
          <a:lstStyle/>
          <a:p>
            <a:fld id="{1A95CC3C-2892-46A1-B2A3-53280F95BF92}" type="slidenum">
              <a:rPr lang="es-ES" smtClean="0"/>
              <a:t>‹Nº›</a:t>
            </a:fld>
            <a:endParaRPr lang="es-ES"/>
          </a:p>
        </p:txBody>
      </p:sp>
    </p:spTree>
    <p:extLst>
      <p:ext uri="{BB962C8B-B14F-4D97-AF65-F5344CB8AC3E}">
        <p14:creationId xmlns:p14="http://schemas.microsoft.com/office/powerpoint/2010/main" val="6699928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9906C3-AF80-42C9-8F2F-FF1B682F63A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BB2E85B-93B4-4CED-B120-03490ACF94C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4C4DC8C-682B-4DBE-97F8-4F05FD6FB3A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A14E6A5-34A6-4587-9961-6C744F0834E3}"/>
              </a:ext>
            </a:extLst>
          </p:cNvPr>
          <p:cNvSpPr>
            <a:spLocks noGrp="1"/>
          </p:cNvSpPr>
          <p:nvPr>
            <p:ph type="dt" sz="half" idx="10"/>
          </p:nvPr>
        </p:nvSpPr>
        <p:spPr>
          <a:xfrm>
            <a:off x="838200" y="6356350"/>
            <a:ext cx="2743200" cy="365125"/>
          </a:xfrm>
          <a:prstGeom prst="rect">
            <a:avLst/>
          </a:prstGeom>
        </p:spPr>
        <p:txBody>
          <a:bodyPr/>
          <a:lstStyle/>
          <a:p>
            <a:fld id="{663CA6C4-9ED8-403E-A902-A9B6F24C191C}" type="datetimeFigureOut">
              <a:rPr lang="es-ES" smtClean="0"/>
              <a:t>16/07/2020</a:t>
            </a:fld>
            <a:endParaRPr lang="es-ES"/>
          </a:p>
        </p:txBody>
      </p:sp>
      <p:sp>
        <p:nvSpPr>
          <p:cNvPr id="6" name="Marcador de pie de página 5">
            <a:extLst>
              <a:ext uri="{FF2B5EF4-FFF2-40B4-BE49-F238E27FC236}">
                <a16:creationId xmlns:a16="http://schemas.microsoft.com/office/drawing/2014/main" id="{DC2EF815-B23A-402A-A532-5FE3D0DC0A21}"/>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8C9A68B6-2E36-4D05-A387-689A2FEE6F36}"/>
              </a:ext>
            </a:extLst>
          </p:cNvPr>
          <p:cNvSpPr>
            <a:spLocks noGrp="1"/>
          </p:cNvSpPr>
          <p:nvPr>
            <p:ph type="sldNum" sz="quarter" idx="12"/>
          </p:nvPr>
        </p:nvSpPr>
        <p:spPr>
          <a:xfrm>
            <a:off x="8610600" y="6356350"/>
            <a:ext cx="2743200" cy="365125"/>
          </a:xfrm>
          <a:prstGeom prst="rect">
            <a:avLst/>
          </a:prstGeom>
        </p:spPr>
        <p:txBody>
          <a:bodyPr/>
          <a:lstStyle/>
          <a:p>
            <a:fld id="{1A95CC3C-2892-46A1-B2A3-53280F95BF92}" type="slidenum">
              <a:rPr lang="es-ES" smtClean="0"/>
              <a:t>‹Nº›</a:t>
            </a:fld>
            <a:endParaRPr lang="es-ES"/>
          </a:p>
        </p:txBody>
      </p:sp>
    </p:spTree>
    <p:extLst>
      <p:ext uri="{BB962C8B-B14F-4D97-AF65-F5344CB8AC3E}">
        <p14:creationId xmlns:p14="http://schemas.microsoft.com/office/powerpoint/2010/main" val="8622700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15CF59-7B0C-4F36-BF0F-D90C9DB6226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89E5C62-D66C-4D41-B591-CCF6FF8ACEB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1CCE3BA6-4055-470B-86F8-9DFC90BDB4F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A5BD2DA-5960-4385-86FB-C7664A397883}"/>
              </a:ext>
            </a:extLst>
          </p:cNvPr>
          <p:cNvSpPr>
            <a:spLocks noGrp="1"/>
          </p:cNvSpPr>
          <p:nvPr>
            <p:ph type="dt" sz="half" idx="10"/>
          </p:nvPr>
        </p:nvSpPr>
        <p:spPr>
          <a:xfrm>
            <a:off x="838200" y="6356350"/>
            <a:ext cx="2743200" cy="365125"/>
          </a:xfrm>
          <a:prstGeom prst="rect">
            <a:avLst/>
          </a:prstGeom>
        </p:spPr>
        <p:txBody>
          <a:bodyPr/>
          <a:lstStyle/>
          <a:p>
            <a:fld id="{663CA6C4-9ED8-403E-A902-A9B6F24C191C}" type="datetimeFigureOut">
              <a:rPr lang="es-ES" smtClean="0"/>
              <a:t>16/07/2020</a:t>
            </a:fld>
            <a:endParaRPr lang="es-ES"/>
          </a:p>
        </p:txBody>
      </p:sp>
      <p:sp>
        <p:nvSpPr>
          <p:cNvPr id="6" name="Marcador de pie de página 5">
            <a:extLst>
              <a:ext uri="{FF2B5EF4-FFF2-40B4-BE49-F238E27FC236}">
                <a16:creationId xmlns:a16="http://schemas.microsoft.com/office/drawing/2014/main" id="{7DA89F2E-3025-4B46-AC90-A623643307BB}"/>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351B8E4A-63A5-4E93-81A0-8101D2C5CE14}"/>
              </a:ext>
            </a:extLst>
          </p:cNvPr>
          <p:cNvSpPr>
            <a:spLocks noGrp="1"/>
          </p:cNvSpPr>
          <p:nvPr>
            <p:ph type="sldNum" sz="quarter" idx="12"/>
          </p:nvPr>
        </p:nvSpPr>
        <p:spPr>
          <a:xfrm>
            <a:off x="8610600" y="6356350"/>
            <a:ext cx="2743200" cy="365125"/>
          </a:xfrm>
          <a:prstGeom prst="rect">
            <a:avLst/>
          </a:prstGeom>
        </p:spPr>
        <p:txBody>
          <a:bodyPr/>
          <a:lstStyle/>
          <a:p>
            <a:fld id="{1A95CC3C-2892-46A1-B2A3-53280F95BF92}" type="slidenum">
              <a:rPr lang="es-ES" smtClean="0"/>
              <a:t>‹Nº›</a:t>
            </a:fld>
            <a:endParaRPr lang="es-ES"/>
          </a:p>
        </p:txBody>
      </p:sp>
    </p:spTree>
    <p:extLst>
      <p:ext uri="{BB962C8B-B14F-4D97-AF65-F5344CB8AC3E}">
        <p14:creationId xmlns:p14="http://schemas.microsoft.com/office/powerpoint/2010/main" val="29032773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FFC74B-AB00-4D8A-B589-055384CFB9F0}"/>
              </a:ext>
            </a:extLst>
          </p:cNvPr>
          <p:cNvSpPr>
            <a:spLocks noGrp="1"/>
          </p:cNvSpPr>
          <p:nvPr>
            <p:ph type="title"/>
          </p:nvPr>
        </p:nvSpPr>
        <p:spPr>
          <a:xfrm>
            <a:off x="838200" y="681037"/>
            <a:ext cx="10515600" cy="965201"/>
          </a:xfrm>
          <a:prstGeom prst="rect">
            <a:avLst/>
          </a:prstGeom>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5A48F0D-C4A6-4FC3-A259-4AB1EF100A7D}"/>
              </a:ext>
            </a:extLst>
          </p:cNvPr>
          <p:cNvSpPr>
            <a:spLocks noGrp="1"/>
          </p:cNvSpPr>
          <p:nvPr>
            <p:ph type="body" orient="vert" idx="1"/>
          </p:nvPr>
        </p:nvSpPr>
        <p:spPr>
          <a:xfrm>
            <a:off x="838200" y="1825625"/>
            <a:ext cx="10515600" cy="3919393"/>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23260CC-A580-4C25-8D73-A8AB22A1D145}"/>
              </a:ext>
            </a:extLst>
          </p:cNvPr>
          <p:cNvSpPr>
            <a:spLocks noGrp="1"/>
          </p:cNvSpPr>
          <p:nvPr>
            <p:ph type="dt" sz="half" idx="10"/>
          </p:nvPr>
        </p:nvSpPr>
        <p:spPr>
          <a:xfrm>
            <a:off x="838200" y="6356350"/>
            <a:ext cx="2743200" cy="365125"/>
          </a:xfrm>
          <a:prstGeom prst="rect">
            <a:avLst/>
          </a:prstGeom>
        </p:spPr>
        <p:txBody>
          <a:bodyPr/>
          <a:lstStyle/>
          <a:p>
            <a:fld id="{663CA6C4-9ED8-403E-A902-A9B6F24C191C}" type="datetimeFigureOut">
              <a:rPr lang="es-ES" smtClean="0"/>
              <a:t>16/07/2020</a:t>
            </a:fld>
            <a:endParaRPr lang="es-ES"/>
          </a:p>
        </p:txBody>
      </p:sp>
      <p:sp>
        <p:nvSpPr>
          <p:cNvPr id="5" name="Marcador de pie de página 4">
            <a:extLst>
              <a:ext uri="{FF2B5EF4-FFF2-40B4-BE49-F238E27FC236}">
                <a16:creationId xmlns:a16="http://schemas.microsoft.com/office/drawing/2014/main" id="{3D206114-1254-4302-BDD3-DB6CEF9ADCAE}"/>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2001B574-A261-4E24-AB2F-A870EE6A7F83}"/>
              </a:ext>
            </a:extLst>
          </p:cNvPr>
          <p:cNvSpPr>
            <a:spLocks noGrp="1"/>
          </p:cNvSpPr>
          <p:nvPr>
            <p:ph type="sldNum" sz="quarter" idx="12"/>
          </p:nvPr>
        </p:nvSpPr>
        <p:spPr>
          <a:xfrm>
            <a:off x="8610600" y="6356350"/>
            <a:ext cx="2743200" cy="365125"/>
          </a:xfrm>
          <a:prstGeom prst="rect">
            <a:avLst/>
          </a:prstGeom>
        </p:spPr>
        <p:txBody>
          <a:bodyPr/>
          <a:lstStyle/>
          <a:p>
            <a:fld id="{1A95CC3C-2892-46A1-B2A3-53280F95BF92}" type="slidenum">
              <a:rPr lang="es-ES" smtClean="0"/>
              <a:t>‹Nº›</a:t>
            </a:fld>
            <a:endParaRPr lang="es-ES"/>
          </a:p>
        </p:txBody>
      </p:sp>
    </p:spTree>
    <p:extLst>
      <p:ext uri="{BB962C8B-B14F-4D97-AF65-F5344CB8AC3E}">
        <p14:creationId xmlns:p14="http://schemas.microsoft.com/office/powerpoint/2010/main" val="26711320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F2BB488-8CC6-42A0-BCC2-5E8C950CDB72}"/>
              </a:ext>
            </a:extLst>
          </p:cNvPr>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58C716C-7528-4DE7-894F-6B6E3DFCB224}"/>
              </a:ext>
            </a:extLst>
          </p:cNvPr>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D89A197-ADBB-4343-8667-D551425A5227}"/>
              </a:ext>
            </a:extLst>
          </p:cNvPr>
          <p:cNvSpPr>
            <a:spLocks noGrp="1"/>
          </p:cNvSpPr>
          <p:nvPr>
            <p:ph type="dt" sz="half" idx="10"/>
          </p:nvPr>
        </p:nvSpPr>
        <p:spPr>
          <a:xfrm>
            <a:off x="838200" y="6356350"/>
            <a:ext cx="2743200" cy="365125"/>
          </a:xfrm>
          <a:prstGeom prst="rect">
            <a:avLst/>
          </a:prstGeom>
        </p:spPr>
        <p:txBody>
          <a:bodyPr/>
          <a:lstStyle/>
          <a:p>
            <a:fld id="{663CA6C4-9ED8-403E-A902-A9B6F24C191C}" type="datetimeFigureOut">
              <a:rPr lang="es-ES" smtClean="0"/>
              <a:t>16/07/2020</a:t>
            </a:fld>
            <a:endParaRPr lang="es-ES"/>
          </a:p>
        </p:txBody>
      </p:sp>
      <p:sp>
        <p:nvSpPr>
          <p:cNvPr id="5" name="Marcador de pie de página 4">
            <a:extLst>
              <a:ext uri="{FF2B5EF4-FFF2-40B4-BE49-F238E27FC236}">
                <a16:creationId xmlns:a16="http://schemas.microsoft.com/office/drawing/2014/main" id="{D598FFED-AA20-4C5B-ADCE-BEE2EC984318}"/>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B8EB60DF-8AB6-4A9C-B68C-DFCE1C5290C2}"/>
              </a:ext>
            </a:extLst>
          </p:cNvPr>
          <p:cNvSpPr>
            <a:spLocks noGrp="1"/>
          </p:cNvSpPr>
          <p:nvPr>
            <p:ph type="sldNum" sz="quarter" idx="12"/>
          </p:nvPr>
        </p:nvSpPr>
        <p:spPr>
          <a:xfrm>
            <a:off x="8610600" y="6356350"/>
            <a:ext cx="2743200" cy="365125"/>
          </a:xfrm>
          <a:prstGeom prst="rect">
            <a:avLst/>
          </a:prstGeom>
        </p:spPr>
        <p:txBody>
          <a:bodyPr/>
          <a:lstStyle/>
          <a:p>
            <a:fld id="{1A95CC3C-2892-46A1-B2A3-53280F95BF92}" type="slidenum">
              <a:rPr lang="es-ES" smtClean="0"/>
              <a:t>‹Nº›</a:t>
            </a:fld>
            <a:endParaRPr lang="es-ES"/>
          </a:p>
        </p:txBody>
      </p:sp>
    </p:spTree>
    <p:extLst>
      <p:ext uri="{BB962C8B-B14F-4D97-AF65-F5344CB8AC3E}">
        <p14:creationId xmlns:p14="http://schemas.microsoft.com/office/powerpoint/2010/main" val="35063207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C5E9BC-040C-4F93-9040-1E3FA8E71AB2}"/>
              </a:ext>
            </a:extLst>
          </p:cNvPr>
          <p:cNvSpPr>
            <a:spLocks noGrp="1"/>
          </p:cNvSpPr>
          <p:nvPr>
            <p:ph type="title"/>
          </p:nvPr>
        </p:nvSpPr>
        <p:spPr>
          <a:xfrm>
            <a:off x="838200" y="681037"/>
            <a:ext cx="10515600" cy="965201"/>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32671008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0A789A-8CBE-4F78-ABC5-E4D26AE2DCFF}"/>
              </a:ext>
            </a:extLst>
          </p:cNvPr>
          <p:cNvSpPr>
            <a:spLocks noGrp="1"/>
          </p:cNvSpPr>
          <p:nvPr>
            <p:ph type="title"/>
          </p:nvPr>
        </p:nvSpPr>
        <p:spPr>
          <a:xfrm>
            <a:off x="838200" y="681037"/>
            <a:ext cx="10515600" cy="965201"/>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22558662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ED95C1-5202-4F74-B4B1-35E346DA6E5C}"/>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15841208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B7583D-9FEF-4173-AB1A-7EFD329A474D}"/>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3329205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13B92E-0BB3-4036-A7C3-672A5DA4737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B9586F7-66A0-456F-A7EF-DA05FF4A0E96}"/>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F4C79D4-A501-423D-B866-62B200B3839C}"/>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3841E7B-2772-40C5-8D75-AB3EC0D8CE45}"/>
              </a:ext>
            </a:extLst>
          </p:cNvPr>
          <p:cNvSpPr>
            <a:spLocks noGrp="1"/>
          </p:cNvSpPr>
          <p:nvPr>
            <p:ph type="dt" sz="half" idx="10"/>
          </p:nvPr>
        </p:nvSpPr>
        <p:spPr>
          <a:xfrm>
            <a:off x="838200" y="6356350"/>
            <a:ext cx="2743200" cy="365125"/>
          </a:xfrm>
          <a:prstGeom prst="rect">
            <a:avLst/>
          </a:prstGeom>
        </p:spPr>
        <p:txBody>
          <a:bodyPr/>
          <a:lstStyle/>
          <a:p>
            <a:fld id="{D742BFAC-2F49-4A57-A390-AE31F36B23F5}" type="datetimeFigureOut">
              <a:rPr lang="es-ES" smtClean="0"/>
              <a:t>16/07/2020</a:t>
            </a:fld>
            <a:endParaRPr lang="es-ES"/>
          </a:p>
        </p:txBody>
      </p:sp>
      <p:sp>
        <p:nvSpPr>
          <p:cNvPr id="6" name="Marcador de pie de página 5">
            <a:extLst>
              <a:ext uri="{FF2B5EF4-FFF2-40B4-BE49-F238E27FC236}">
                <a16:creationId xmlns:a16="http://schemas.microsoft.com/office/drawing/2014/main" id="{1DE50288-8026-4EAB-951A-559463A031D9}"/>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CF13F820-A09B-42D2-8E2A-813AA9685C55}"/>
              </a:ext>
            </a:extLst>
          </p:cNvPr>
          <p:cNvSpPr>
            <a:spLocks noGrp="1"/>
          </p:cNvSpPr>
          <p:nvPr>
            <p:ph type="sldNum" sz="quarter" idx="12"/>
          </p:nvPr>
        </p:nvSpPr>
        <p:spPr>
          <a:xfrm>
            <a:off x="8610600" y="6356350"/>
            <a:ext cx="2743200" cy="365125"/>
          </a:xfrm>
          <a:prstGeom prst="rect">
            <a:avLst/>
          </a:prstGeom>
        </p:spPr>
        <p:txBody>
          <a:bodyPr/>
          <a:lstStyle/>
          <a:p>
            <a:fld id="{693A102D-1323-4D7C-964C-79BCEE545C4F}" type="slidenum">
              <a:rPr lang="es-ES" smtClean="0"/>
              <a:t>‹Nº›</a:t>
            </a:fld>
            <a:endParaRPr lang="es-ES"/>
          </a:p>
        </p:txBody>
      </p:sp>
    </p:spTree>
    <p:extLst>
      <p:ext uri="{BB962C8B-B14F-4D97-AF65-F5344CB8AC3E}">
        <p14:creationId xmlns:p14="http://schemas.microsoft.com/office/powerpoint/2010/main" val="38224067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BC3ABE-93FC-4BB2-A91D-81883A1B82B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C8ABBEF-8B9C-4670-A0A8-5EF8CDCE9A2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17E64EA-7A70-4AC1-8801-36962C822FB7}"/>
              </a:ext>
            </a:extLst>
          </p:cNvPr>
          <p:cNvSpPr>
            <a:spLocks noGrp="1"/>
          </p:cNvSpPr>
          <p:nvPr>
            <p:ph type="dt" sz="half" idx="10"/>
          </p:nvPr>
        </p:nvSpPr>
        <p:spPr>
          <a:xfrm>
            <a:off x="838200" y="6356350"/>
            <a:ext cx="2743200" cy="365125"/>
          </a:xfrm>
          <a:prstGeom prst="rect">
            <a:avLst/>
          </a:prstGeom>
        </p:spPr>
        <p:txBody>
          <a:bodyPr/>
          <a:lstStyle/>
          <a:p>
            <a:fld id="{663CA6C4-9ED8-403E-A902-A9B6F24C191C}" type="datetimeFigureOut">
              <a:rPr lang="es-ES" smtClean="0"/>
              <a:t>16/07/2020</a:t>
            </a:fld>
            <a:endParaRPr lang="es-ES"/>
          </a:p>
        </p:txBody>
      </p:sp>
      <p:sp>
        <p:nvSpPr>
          <p:cNvPr id="5" name="Marcador de pie de página 4">
            <a:extLst>
              <a:ext uri="{FF2B5EF4-FFF2-40B4-BE49-F238E27FC236}">
                <a16:creationId xmlns:a16="http://schemas.microsoft.com/office/drawing/2014/main" id="{64D97903-2EFE-4CFC-A553-CC74E700BBA2}"/>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7A84E1AA-A8B9-45FE-8AD4-E7D1F03AC849}"/>
              </a:ext>
            </a:extLst>
          </p:cNvPr>
          <p:cNvSpPr>
            <a:spLocks noGrp="1"/>
          </p:cNvSpPr>
          <p:nvPr>
            <p:ph type="sldNum" sz="quarter" idx="12"/>
          </p:nvPr>
        </p:nvSpPr>
        <p:spPr>
          <a:xfrm>
            <a:off x="8610600" y="6356350"/>
            <a:ext cx="2743200" cy="365125"/>
          </a:xfrm>
          <a:prstGeom prst="rect">
            <a:avLst/>
          </a:prstGeom>
        </p:spPr>
        <p:txBody>
          <a:bodyPr/>
          <a:lstStyle/>
          <a:p>
            <a:fld id="{1A95CC3C-2892-46A1-B2A3-53280F95BF92}" type="slidenum">
              <a:rPr lang="es-ES" smtClean="0"/>
              <a:t>‹Nº›</a:t>
            </a:fld>
            <a:endParaRPr lang="es-ES"/>
          </a:p>
        </p:txBody>
      </p:sp>
    </p:spTree>
    <p:extLst>
      <p:ext uri="{BB962C8B-B14F-4D97-AF65-F5344CB8AC3E}">
        <p14:creationId xmlns:p14="http://schemas.microsoft.com/office/powerpoint/2010/main" val="16759656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427B5F-AD8F-4B41-9631-B01D6CC09939}"/>
              </a:ext>
            </a:extLst>
          </p:cNvPr>
          <p:cNvSpPr>
            <a:spLocks noGrp="1"/>
          </p:cNvSpPr>
          <p:nvPr>
            <p:ph type="title"/>
          </p:nvPr>
        </p:nvSpPr>
        <p:spPr>
          <a:xfrm>
            <a:off x="838200" y="681037"/>
            <a:ext cx="10515600" cy="965201"/>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17E3CE7-0BC8-4844-B655-DA618C11E755}"/>
              </a:ext>
            </a:extLst>
          </p:cNvPr>
          <p:cNvSpPr>
            <a:spLocks noGrp="1"/>
          </p:cNvSpPr>
          <p:nvPr>
            <p:ph idx="1"/>
          </p:nvPr>
        </p:nvSpPr>
        <p:spPr>
          <a:xfrm>
            <a:off x="838200" y="1825625"/>
            <a:ext cx="10515600" cy="3919393"/>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0CBE479-F0F1-4690-A04D-1281B5F658B0}"/>
              </a:ext>
            </a:extLst>
          </p:cNvPr>
          <p:cNvSpPr>
            <a:spLocks noGrp="1"/>
          </p:cNvSpPr>
          <p:nvPr>
            <p:ph type="dt" sz="half" idx="10"/>
          </p:nvPr>
        </p:nvSpPr>
        <p:spPr>
          <a:xfrm>
            <a:off x="838200" y="6356350"/>
            <a:ext cx="2743200" cy="365125"/>
          </a:xfrm>
          <a:prstGeom prst="rect">
            <a:avLst/>
          </a:prstGeom>
        </p:spPr>
        <p:txBody>
          <a:bodyPr/>
          <a:lstStyle/>
          <a:p>
            <a:fld id="{663CA6C4-9ED8-403E-A902-A9B6F24C191C}" type="datetimeFigureOut">
              <a:rPr lang="es-ES" smtClean="0"/>
              <a:t>16/07/2020</a:t>
            </a:fld>
            <a:endParaRPr lang="es-ES"/>
          </a:p>
        </p:txBody>
      </p:sp>
      <p:sp>
        <p:nvSpPr>
          <p:cNvPr id="5" name="Marcador de pie de página 4">
            <a:extLst>
              <a:ext uri="{FF2B5EF4-FFF2-40B4-BE49-F238E27FC236}">
                <a16:creationId xmlns:a16="http://schemas.microsoft.com/office/drawing/2014/main" id="{28A1CF08-2E95-4CF1-A69F-C199D11F2899}"/>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11B27E43-CAA3-455E-8D81-7D3E0CB48533}"/>
              </a:ext>
            </a:extLst>
          </p:cNvPr>
          <p:cNvSpPr>
            <a:spLocks noGrp="1"/>
          </p:cNvSpPr>
          <p:nvPr>
            <p:ph type="sldNum" sz="quarter" idx="12"/>
          </p:nvPr>
        </p:nvSpPr>
        <p:spPr>
          <a:xfrm>
            <a:off x="8610600" y="6356350"/>
            <a:ext cx="2743200" cy="365125"/>
          </a:xfrm>
          <a:prstGeom prst="rect">
            <a:avLst/>
          </a:prstGeom>
        </p:spPr>
        <p:txBody>
          <a:bodyPr/>
          <a:lstStyle/>
          <a:p>
            <a:fld id="{1A95CC3C-2892-46A1-B2A3-53280F95BF92}" type="slidenum">
              <a:rPr lang="es-ES" smtClean="0"/>
              <a:t>‹Nº›</a:t>
            </a:fld>
            <a:endParaRPr lang="es-ES"/>
          </a:p>
        </p:txBody>
      </p:sp>
    </p:spTree>
    <p:extLst>
      <p:ext uri="{BB962C8B-B14F-4D97-AF65-F5344CB8AC3E}">
        <p14:creationId xmlns:p14="http://schemas.microsoft.com/office/powerpoint/2010/main" val="15800455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5BC1C7-865C-4CD8-B88D-A89B2EA780B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C7E4D6EC-953A-477A-AE50-29CF6991DAD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FA0F5CB-6330-4357-9398-90CBFCE50F50}"/>
              </a:ext>
            </a:extLst>
          </p:cNvPr>
          <p:cNvSpPr>
            <a:spLocks noGrp="1"/>
          </p:cNvSpPr>
          <p:nvPr>
            <p:ph type="dt" sz="half" idx="10"/>
          </p:nvPr>
        </p:nvSpPr>
        <p:spPr>
          <a:xfrm>
            <a:off x="838200" y="6356350"/>
            <a:ext cx="2743200" cy="365125"/>
          </a:xfrm>
          <a:prstGeom prst="rect">
            <a:avLst/>
          </a:prstGeom>
        </p:spPr>
        <p:txBody>
          <a:bodyPr/>
          <a:lstStyle/>
          <a:p>
            <a:fld id="{663CA6C4-9ED8-403E-A902-A9B6F24C191C}" type="datetimeFigureOut">
              <a:rPr lang="es-ES" smtClean="0"/>
              <a:t>16/07/2020</a:t>
            </a:fld>
            <a:endParaRPr lang="es-ES"/>
          </a:p>
        </p:txBody>
      </p:sp>
      <p:sp>
        <p:nvSpPr>
          <p:cNvPr id="5" name="Marcador de pie de página 4">
            <a:extLst>
              <a:ext uri="{FF2B5EF4-FFF2-40B4-BE49-F238E27FC236}">
                <a16:creationId xmlns:a16="http://schemas.microsoft.com/office/drawing/2014/main" id="{278FA79D-AAC0-48AC-80AC-1EA0A4A4BDCE}"/>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4478FD49-F448-4C02-93CF-45A092700D23}"/>
              </a:ext>
            </a:extLst>
          </p:cNvPr>
          <p:cNvSpPr>
            <a:spLocks noGrp="1"/>
          </p:cNvSpPr>
          <p:nvPr>
            <p:ph type="sldNum" sz="quarter" idx="12"/>
          </p:nvPr>
        </p:nvSpPr>
        <p:spPr>
          <a:xfrm>
            <a:off x="8610600" y="6356350"/>
            <a:ext cx="2743200" cy="365125"/>
          </a:xfrm>
          <a:prstGeom prst="rect">
            <a:avLst/>
          </a:prstGeom>
        </p:spPr>
        <p:txBody>
          <a:bodyPr/>
          <a:lstStyle/>
          <a:p>
            <a:fld id="{1A95CC3C-2892-46A1-B2A3-53280F95BF92}" type="slidenum">
              <a:rPr lang="es-ES" smtClean="0"/>
              <a:t>‹Nº›</a:t>
            </a:fld>
            <a:endParaRPr lang="es-ES"/>
          </a:p>
        </p:txBody>
      </p:sp>
    </p:spTree>
    <p:extLst>
      <p:ext uri="{BB962C8B-B14F-4D97-AF65-F5344CB8AC3E}">
        <p14:creationId xmlns:p14="http://schemas.microsoft.com/office/powerpoint/2010/main" val="40317724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CF834C-E817-4B36-892A-E1CA849159CA}"/>
              </a:ext>
            </a:extLst>
          </p:cNvPr>
          <p:cNvSpPr>
            <a:spLocks noGrp="1"/>
          </p:cNvSpPr>
          <p:nvPr>
            <p:ph type="title"/>
          </p:nvPr>
        </p:nvSpPr>
        <p:spPr>
          <a:xfrm>
            <a:off x="838200" y="681037"/>
            <a:ext cx="10515600" cy="965201"/>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4F225E6-EE33-43A6-B1F0-175E26E6A7ED}"/>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8BD41D4C-A5AC-433D-BB1C-A681480E9637}"/>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5CE0236-007E-4469-8526-B3380E2448CB}"/>
              </a:ext>
            </a:extLst>
          </p:cNvPr>
          <p:cNvSpPr>
            <a:spLocks noGrp="1"/>
          </p:cNvSpPr>
          <p:nvPr>
            <p:ph type="dt" sz="half" idx="10"/>
          </p:nvPr>
        </p:nvSpPr>
        <p:spPr>
          <a:xfrm>
            <a:off x="838200" y="6356350"/>
            <a:ext cx="2743200" cy="365125"/>
          </a:xfrm>
          <a:prstGeom prst="rect">
            <a:avLst/>
          </a:prstGeom>
        </p:spPr>
        <p:txBody>
          <a:bodyPr/>
          <a:lstStyle/>
          <a:p>
            <a:fld id="{663CA6C4-9ED8-403E-A902-A9B6F24C191C}" type="datetimeFigureOut">
              <a:rPr lang="es-ES" smtClean="0"/>
              <a:t>16/07/2020</a:t>
            </a:fld>
            <a:endParaRPr lang="es-ES"/>
          </a:p>
        </p:txBody>
      </p:sp>
      <p:sp>
        <p:nvSpPr>
          <p:cNvPr id="6" name="Marcador de pie de página 5">
            <a:extLst>
              <a:ext uri="{FF2B5EF4-FFF2-40B4-BE49-F238E27FC236}">
                <a16:creationId xmlns:a16="http://schemas.microsoft.com/office/drawing/2014/main" id="{89051794-BB7E-4498-90CB-D570964217AB}"/>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EB295049-99FB-45E6-B03D-497677EB9140}"/>
              </a:ext>
            </a:extLst>
          </p:cNvPr>
          <p:cNvSpPr>
            <a:spLocks noGrp="1"/>
          </p:cNvSpPr>
          <p:nvPr>
            <p:ph type="sldNum" sz="quarter" idx="12"/>
          </p:nvPr>
        </p:nvSpPr>
        <p:spPr>
          <a:xfrm>
            <a:off x="8610600" y="6356350"/>
            <a:ext cx="2743200" cy="365125"/>
          </a:xfrm>
          <a:prstGeom prst="rect">
            <a:avLst/>
          </a:prstGeom>
        </p:spPr>
        <p:txBody>
          <a:bodyPr/>
          <a:lstStyle/>
          <a:p>
            <a:fld id="{1A95CC3C-2892-46A1-B2A3-53280F95BF92}" type="slidenum">
              <a:rPr lang="es-ES" smtClean="0"/>
              <a:t>‹Nº›</a:t>
            </a:fld>
            <a:endParaRPr lang="es-ES"/>
          </a:p>
        </p:txBody>
      </p:sp>
    </p:spTree>
    <p:extLst>
      <p:ext uri="{BB962C8B-B14F-4D97-AF65-F5344CB8AC3E}">
        <p14:creationId xmlns:p14="http://schemas.microsoft.com/office/powerpoint/2010/main" val="30611879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6377A1-D29D-44B3-94FA-4C24437203C2}"/>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FC7DED0-1D37-428E-A190-43913CE13E6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54AF81D-B6B6-4AB9-BA9C-088AFDCC6410}"/>
              </a:ext>
            </a:extLst>
          </p:cNvPr>
          <p:cNvSpPr>
            <a:spLocks noGrp="1"/>
          </p:cNvSpPr>
          <p:nvPr>
            <p:ph sz="half" idx="2"/>
          </p:nvPr>
        </p:nvSpPr>
        <p:spPr>
          <a:xfrm>
            <a:off x="839788"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52C1AE64-1861-4184-BE4E-6072AF80A04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C09B3CD-C7D5-41FE-A250-9F3E959756A3}"/>
              </a:ext>
            </a:extLst>
          </p:cNvPr>
          <p:cNvSpPr>
            <a:spLocks noGrp="1"/>
          </p:cNvSpPr>
          <p:nvPr>
            <p:ph sz="quarter" idx="4"/>
          </p:nvPr>
        </p:nvSpPr>
        <p:spPr>
          <a:xfrm>
            <a:off x="6172200"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2CAC7D6-5734-4008-8CFE-4B40C9BAFAE2}"/>
              </a:ext>
            </a:extLst>
          </p:cNvPr>
          <p:cNvSpPr>
            <a:spLocks noGrp="1"/>
          </p:cNvSpPr>
          <p:nvPr>
            <p:ph type="dt" sz="half" idx="10"/>
          </p:nvPr>
        </p:nvSpPr>
        <p:spPr>
          <a:xfrm>
            <a:off x="838200" y="6356350"/>
            <a:ext cx="2743200" cy="365125"/>
          </a:xfrm>
          <a:prstGeom prst="rect">
            <a:avLst/>
          </a:prstGeom>
        </p:spPr>
        <p:txBody>
          <a:bodyPr/>
          <a:lstStyle/>
          <a:p>
            <a:fld id="{663CA6C4-9ED8-403E-A902-A9B6F24C191C}" type="datetimeFigureOut">
              <a:rPr lang="es-ES" smtClean="0"/>
              <a:t>16/07/2020</a:t>
            </a:fld>
            <a:endParaRPr lang="es-ES"/>
          </a:p>
        </p:txBody>
      </p:sp>
      <p:sp>
        <p:nvSpPr>
          <p:cNvPr id="8" name="Marcador de pie de página 7">
            <a:extLst>
              <a:ext uri="{FF2B5EF4-FFF2-40B4-BE49-F238E27FC236}">
                <a16:creationId xmlns:a16="http://schemas.microsoft.com/office/drawing/2014/main" id="{68018D70-E6BD-4367-B473-5E214490375C}"/>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9" name="Marcador de número de diapositiva 8">
            <a:extLst>
              <a:ext uri="{FF2B5EF4-FFF2-40B4-BE49-F238E27FC236}">
                <a16:creationId xmlns:a16="http://schemas.microsoft.com/office/drawing/2014/main" id="{16A51047-DC4F-4DAC-844A-739C2075EC84}"/>
              </a:ext>
            </a:extLst>
          </p:cNvPr>
          <p:cNvSpPr>
            <a:spLocks noGrp="1"/>
          </p:cNvSpPr>
          <p:nvPr>
            <p:ph type="sldNum" sz="quarter" idx="12"/>
          </p:nvPr>
        </p:nvSpPr>
        <p:spPr>
          <a:xfrm>
            <a:off x="8610600" y="6356350"/>
            <a:ext cx="2743200" cy="365125"/>
          </a:xfrm>
          <a:prstGeom prst="rect">
            <a:avLst/>
          </a:prstGeom>
        </p:spPr>
        <p:txBody>
          <a:bodyPr/>
          <a:lstStyle/>
          <a:p>
            <a:fld id="{1A95CC3C-2892-46A1-B2A3-53280F95BF92}" type="slidenum">
              <a:rPr lang="es-ES" smtClean="0"/>
              <a:t>‹Nº›</a:t>
            </a:fld>
            <a:endParaRPr lang="es-ES"/>
          </a:p>
        </p:txBody>
      </p:sp>
    </p:spTree>
    <p:extLst>
      <p:ext uri="{BB962C8B-B14F-4D97-AF65-F5344CB8AC3E}">
        <p14:creationId xmlns:p14="http://schemas.microsoft.com/office/powerpoint/2010/main" val="41944045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091581-6350-4903-A5BB-2CCCAC00B2A0}"/>
              </a:ext>
            </a:extLst>
          </p:cNvPr>
          <p:cNvSpPr>
            <a:spLocks noGrp="1"/>
          </p:cNvSpPr>
          <p:nvPr>
            <p:ph type="title"/>
          </p:nvPr>
        </p:nvSpPr>
        <p:spPr>
          <a:xfrm>
            <a:off x="838200" y="681037"/>
            <a:ext cx="10515600" cy="965201"/>
          </a:xfrm>
          <a:prstGeom prst="rect">
            <a:avLst/>
          </a:prstGeom>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2408A53-1D77-4A26-9877-CE6F47A9F8F1}"/>
              </a:ext>
            </a:extLst>
          </p:cNvPr>
          <p:cNvSpPr>
            <a:spLocks noGrp="1"/>
          </p:cNvSpPr>
          <p:nvPr>
            <p:ph type="dt" sz="half" idx="10"/>
          </p:nvPr>
        </p:nvSpPr>
        <p:spPr>
          <a:xfrm>
            <a:off x="838200" y="6356350"/>
            <a:ext cx="2743200" cy="365125"/>
          </a:xfrm>
          <a:prstGeom prst="rect">
            <a:avLst/>
          </a:prstGeom>
        </p:spPr>
        <p:txBody>
          <a:bodyPr/>
          <a:lstStyle/>
          <a:p>
            <a:fld id="{663CA6C4-9ED8-403E-A902-A9B6F24C191C}" type="datetimeFigureOut">
              <a:rPr lang="es-ES" smtClean="0"/>
              <a:t>16/07/2020</a:t>
            </a:fld>
            <a:endParaRPr lang="es-ES"/>
          </a:p>
        </p:txBody>
      </p:sp>
      <p:sp>
        <p:nvSpPr>
          <p:cNvPr id="4" name="Marcador de pie de página 3">
            <a:extLst>
              <a:ext uri="{FF2B5EF4-FFF2-40B4-BE49-F238E27FC236}">
                <a16:creationId xmlns:a16="http://schemas.microsoft.com/office/drawing/2014/main" id="{2A731191-20E1-482E-B7B6-937733169997}"/>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5" name="Marcador de número de diapositiva 4">
            <a:extLst>
              <a:ext uri="{FF2B5EF4-FFF2-40B4-BE49-F238E27FC236}">
                <a16:creationId xmlns:a16="http://schemas.microsoft.com/office/drawing/2014/main" id="{09BDD53E-4978-4130-B4AB-915CBEF2F349}"/>
              </a:ext>
            </a:extLst>
          </p:cNvPr>
          <p:cNvSpPr>
            <a:spLocks noGrp="1"/>
          </p:cNvSpPr>
          <p:nvPr>
            <p:ph type="sldNum" sz="quarter" idx="12"/>
          </p:nvPr>
        </p:nvSpPr>
        <p:spPr>
          <a:xfrm>
            <a:off x="8610600" y="6356350"/>
            <a:ext cx="2743200" cy="365125"/>
          </a:xfrm>
          <a:prstGeom prst="rect">
            <a:avLst/>
          </a:prstGeom>
        </p:spPr>
        <p:txBody>
          <a:bodyPr/>
          <a:lstStyle/>
          <a:p>
            <a:fld id="{1A95CC3C-2892-46A1-B2A3-53280F95BF92}" type="slidenum">
              <a:rPr lang="es-ES" smtClean="0"/>
              <a:t>‹Nº›</a:t>
            </a:fld>
            <a:endParaRPr lang="es-ES"/>
          </a:p>
        </p:txBody>
      </p:sp>
    </p:spTree>
    <p:extLst>
      <p:ext uri="{BB962C8B-B14F-4D97-AF65-F5344CB8AC3E}">
        <p14:creationId xmlns:p14="http://schemas.microsoft.com/office/powerpoint/2010/main" val="5946177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5752DFE-CB2B-46A3-9F2F-A0C6E90F6589}"/>
              </a:ext>
            </a:extLst>
          </p:cNvPr>
          <p:cNvSpPr>
            <a:spLocks noGrp="1"/>
          </p:cNvSpPr>
          <p:nvPr>
            <p:ph type="dt" sz="half" idx="10"/>
          </p:nvPr>
        </p:nvSpPr>
        <p:spPr>
          <a:xfrm>
            <a:off x="838200" y="6356350"/>
            <a:ext cx="2743200" cy="365125"/>
          </a:xfrm>
          <a:prstGeom prst="rect">
            <a:avLst/>
          </a:prstGeom>
        </p:spPr>
        <p:txBody>
          <a:bodyPr/>
          <a:lstStyle/>
          <a:p>
            <a:fld id="{663CA6C4-9ED8-403E-A902-A9B6F24C191C}" type="datetimeFigureOut">
              <a:rPr lang="es-ES" smtClean="0"/>
              <a:t>16/07/2020</a:t>
            </a:fld>
            <a:endParaRPr lang="es-ES"/>
          </a:p>
        </p:txBody>
      </p:sp>
      <p:sp>
        <p:nvSpPr>
          <p:cNvPr id="3" name="Marcador de pie de página 2">
            <a:extLst>
              <a:ext uri="{FF2B5EF4-FFF2-40B4-BE49-F238E27FC236}">
                <a16:creationId xmlns:a16="http://schemas.microsoft.com/office/drawing/2014/main" id="{32D0DD7E-AC1C-468C-86E9-437994ABB29D}"/>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42D5EE63-D478-4F31-AD4F-232338BF4054}"/>
              </a:ext>
            </a:extLst>
          </p:cNvPr>
          <p:cNvSpPr>
            <a:spLocks noGrp="1"/>
          </p:cNvSpPr>
          <p:nvPr>
            <p:ph type="sldNum" sz="quarter" idx="12"/>
          </p:nvPr>
        </p:nvSpPr>
        <p:spPr>
          <a:xfrm>
            <a:off x="8610600" y="6356350"/>
            <a:ext cx="2743200" cy="365125"/>
          </a:xfrm>
          <a:prstGeom prst="rect">
            <a:avLst/>
          </a:prstGeom>
        </p:spPr>
        <p:txBody>
          <a:bodyPr/>
          <a:lstStyle/>
          <a:p>
            <a:fld id="{1A95CC3C-2892-46A1-B2A3-53280F95BF92}" type="slidenum">
              <a:rPr lang="es-ES" smtClean="0"/>
              <a:t>‹Nº›</a:t>
            </a:fld>
            <a:endParaRPr lang="es-ES"/>
          </a:p>
        </p:txBody>
      </p:sp>
    </p:spTree>
    <p:extLst>
      <p:ext uri="{BB962C8B-B14F-4D97-AF65-F5344CB8AC3E}">
        <p14:creationId xmlns:p14="http://schemas.microsoft.com/office/powerpoint/2010/main" val="677703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9906C3-AF80-42C9-8F2F-FF1B682F63A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BB2E85B-93B4-4CED-B120-03490ACF94C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4C4DC8C-682B-4DBE-97F8-4F05FD6FB3A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A14E6A5-34A6-4587-9961-6C744F0834E3}"/>
              </a:ext>
            </a:extLst>
          </p:cNvPr>
          <p:cNvSpPr>
            <a:spLocks noGrp="1"/>
          </p:cNvSpPr>
          <p:nvPr>
            <p:ph type="dt" sz="half" idx="10"/>
          </p:nvPr>
        </p:nvSpPr>
        <p:spPr>
          <a:xfrm>
            <a:off x="838200" y="6356350"/>
            <a:ext cx="2743200" cy="365125"/>
          </a:xfrm>
          <a:prstGeom prst="rect">
            <a:avLst/>
          </a:prstGeom>
        </p:spPr>
        <p:txBody>
          <a:bodyPr/>
          <a:lstStyle/>
          <a:p>
            <a:fld id="{663CA6C4-9ED8-403E-A902-A9B6F24C191C}" type="datetimeFigureOut">
              <a:rPr lang="es-ES" smtClean="0"/>
              <a:t>16/07/2020</a:t>
            </a:fld>
            <a:endParaRPr lang="es-ES"/>
          </a:p>
        </p:txBody>
      </p:sp>
      <p:sp>
        <p:nvSpPr>
          <p:cNvPr id="6" name="Marcador de pie de página 5">
            <a:extLst>
              <a:ext uri="{FF2B5EF4-FFF2-40B4-BE49-F238E27FC236}">
                <a16:creationId xmlns:a16="http://schemas.microsoft.com/office/drawing/2014/main" id="{DC2EF815-B23A-402A-A532-5FE3D0DC0A21}"/>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8C9A68B6-2E36-4D05-A387-689A2FEE6F36}"/>
              </a:ext>
            </a:extLst>
          </p:cNvPr>
          <p:cNvSpPr>
            <a:spLocks noGrp="1"/>
          </p:cNvSpPr>
          <p:nvPr>
            <p:ph type="sldNum" sz="quarter" idx="12"/>
          </p:nvPr>
        </p:nvSpPr>
        <p:spPr>
          <a:xfrm>
            <a:off x="8610600" y="6356350"/>
            <a:ext cx="2743200" cy="365125"/>
          </a:xfrm>
          <a:prstGeom prst="rect">
            <a:avLst/>
          </a:prstGeom>
        </p:spPr>
        <p:txBody>
          <a:bodyPr/>
          <a:lstStyle/>
          <a:p>
            <a:fld id="{1A95CC3C-2892-46A1-B2A3-53280F95BF92}" type="slidenum">
              <a:rPr lang="es-ES" smtClean="0"/>
              <a:t>‹Nº›</a:t>
            </a:fld>
            <a:endParaRPr lang="es-ES"/>
          </a:p>
        </p:txBody>
      </p:sp>
    </p:spTree>
    <p:extLst>
      <p:ext uri="{BB962C8B-B14F-4D97-AF65-F5344CB8AC3E}">
        <p14:creationId xmlns:p14="http://schemas.microsoft.com/office/powerpoint/2010/main" val="14446904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15CF59-7B0C-4F36-BF0F-D90C9DB6226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89E5C62-D66C-4D41-B591-CCF6FF8ACEB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1CCE3BA6-4055-470B-86F8-9DFC90BDB4F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A5BD2DA-5960-4385-86FB-C7664A397883}"/>
              </a:ext>
            </a:extLst>
          </p:cNvPr>
          <p:cNvSpPr>
            <a:spLocks noGrp="1"/>
          </p:cNvSpPr>
          <p:nvPr>
            <p:ph type="dt" sz="half" idx="10"/>
          </p:nvPr>
        </p:nvSpPr>
        <p:spPr>
          <a:xfrm>
            <a:off x="838200" y="6356350"/>
            <a:ext cx="2743200" cy="365125"/>
          </a:xfrm>
          <a:prstGeom prst="rect">
            <a:avLst/>
          </a:prstGeom>
        </p:spPr>
        <p:txBody>
          <a:bodyPr/>
          <a:lstStyle/>
          <a:p>
            <a:fld id="{663CA6C4-9ED8-403E-A902-A9B6F24C191C}" type="datetimeFigureOut">
              <a:rPr lang="es-ES" smtClean="0"/>
              <a:t>16/07/2020</a:t>
            </a:fld>
            <a:endParaRPr lang="es-ES"/>
          </a:p>
        </p:txBody>
      </p:sp>
      <p:sp>
        <p:nvSpPr>
          <p:cNvPr id="6" name="Marcador de pie de página 5">
            <a:extLst>
              <a:ext uri="{FF2B5EF4-FFF2-40B4-BE49-F238E27FC236}">
                <a16:creationId xmlns:a16="http://schemas.microsoft.com/office/drawing/2014/main" id="{7DA89F2E-3025-4B46-AC90-A623643307BB}"/>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351B8E4A-63A5-4E93-81A0-8101D2C5CE14}"/>
              </a:ext>
            </a:extLst>
          </p:cNvPr>
          <p:cNvSpPr>
            <a:spLocks noGrp="1"/>
          </p:cNvSpPr>
          <p:nvPr>
            <p:ph type="sldNum" sz="quarter" idx="12"/>
          </p:nvPr>
        </p:nvSpPr>
        <p:spPr>
          <a:xfrm>
            <a:off x="8610600" y="6356350"/>
            <a:ext cx="2743200" cy="365125"/>
          </a:xfrm>
          <a:prstGeom prst="rect">
            <a:avLst/>
          </a:prstGeom>
        </p:spPr>
        <p:txBody>
          <a:bodyPr/>
          <a:lstStyle/>
          <a:p>
            <a:fld id="{1A95CC3C-2892-46A1-B2A3-53280F95BF92}" type="slidenum">
              <a:rPr lang="es-ES" smtClean="0"/>
              <a:t>‹Nº›</a:t>
            </a:fld>
            <a:endParaRPr lang="es-ES"/>
          </a:p>
        </p:txBody>
      </p:sp>
    </p:spTree>
    <p:extLst>
      <p:ext uri="{BB962C8B-B14F-4D97-AF65-F5344CB8AC3E}">
        <p14:creationId xmlns:p14="http://schemas.microsoft.com/office/powerpoint/2010/main" val="4734070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FFC74B-AB00-4D8A-B589-055384CFB9F0}"/>
              </a:ext>
            </a:extLst>
          </p:cNvPr>
          <p:cNvSpPr>
            <a:spLocks noGrp="1"/>
          </p:cNvSpPr>
          <p:nvPr>
            <p:ph type="title"/>
          </p:nvPr>
        </p:nvSpPr>
        <p:spPr>
          <a:xfrm>
            <a:off x="838200" y="681037"/>
            <a:ext cx="10515600" cy="965201"/>
          </a:xfrm>
          <a:prstGeom prst="rect">
            <a:avLst/>
          </a:prstGeom>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5A48F0D-C4A6-4FC3-A259-4AB1EF100A7D}"/>
              </a:ext>
            </a:extLst>
          </p:cNvPr>
          <p:cNvSpPr>
            <a:spLocks noGrp="1"/>
          </p:cNvSpPr>
          <p:nvPr>
            <p:ph type="body" orient="vert" idx="1"/>
          </p:nvPr>
        </p:nvSpPr>
        <p:spPr>
          <a:xfrm>
            <a:off x="838200" y="1825625"/>
            <a:ext cx="10515600" cy="3919393"/>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23260CC-A580-4C25-8D73-A8AB22A1D145}"/>
              </a:ext>
            </a:extLst>
          </p:cNvPr>
          <p:cNvSpPr>
            <a:spLocks noGrp="1"/>
          </p:cNvSpPr>
          <p:nvPr>
            <p:ph type="dt" sz="half" idx="10"/>
          </p:nvPr>
        </p:nvSpPr>
        <p:spPr>
          <a:xfrm>
            <a:off x="838200" y="6356350"/>
            <a:ext cx="2743200" cy="365125"/>
          </a:xfrm>
          <a:prstGeom prst="rect">
            <a:avLst/>
          </a:prstGeom>
        </p:spPr>
        <p:txBody>
          <a:bodyPr/>
          <a:lstStyle/>
          <a:p>
            <a:fld id="{663CA6C4-9ED8-403E-A902-A9B6F24C191C}" type="datetimeFigureOut">
              <a:rPr lang="es-ES" smtClean="0"/>
              <a:t>16/07/2020</a:t>
            </a:fld>
            <a:endParaRPr lang="es-ES"/>
          </a:p>
        </p:txBody>
      </p:sp>
      <p:sp>
        <p:nvSpPr>
          <p:cNvPr id="5" name="Marcador de pie de página 4">
            <a:extLst>
              <a:ext uri="{FF2B5EF4-FFF2-40B4-BE49-F238E27FC236}">
                <a16:creationId xmlns:a16="http://schemas.microsoft.com/office/drawing/2014/main" id="{3D206114-1254-4302-BDD3-DB6CEF9ADCAE}"/>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2001B574-A261-4E24-AB2F-A870EE6A7F83}"/>
              </a:ext>
            </a:extLst>
          </p:cNvPr>
          <p:cNvSpPr>
            <a:spLocks noGrp="1"/>
          </p:cNvSpPr>
          <p:nvPr>
            <p:ph type="sldNum" sz="quarter" idx="12"/>
          </p:nvPr>
        </p:nvSpPr>
        <p:spPr>
          <a:xfrm>
            <a:off x="8610600" y="6356350"/>
            <a:ext cx="2743200" cy="365125"/>
          </a:xfrm>
          <a:prstGeom prst="rect">
            <a:avLst/>
          </a:prstGeom>
        </p:spPr>
        <p:txBody>
          <a:bodyPr/>
          <a:lstStyle/>
          <a:p>
            <a:fld id="{1A95CC3C-2892-46A1-B2A3-53280F95BF92}" type="slidenum">
              <a:rPr lang="es-ES" smtClean="0"/>
              <a:t>‹Nº›</a:t>
            </a:fld>
            <a:endParaRPr lang="es-ES"/>
          </a:p>
        </p:txBody>
      </p:sp>
    </p:spTree>
    <p:extLst>
      <p:ext uri="{BB962C8B-B14F-4D97-AF65-F5344CB8AC3E}">
        <p14:creationId xmlns:p14="http://schemas.microsoft.com/office/powerpoint/2010/main" val="341634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DB5A57-4407-43CE-8C57-4D6CD90F6FB0}"/>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D5D4E45-3857-420A-A5E3-AD0D8A34F23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66EA7FD-33CA-4E40-827D-13BE7A487CC2}"/>
              </a:ext>
            </a:extLst>
          </p:cNvPr>
          <p:cNvSpPr>
            <a:spLocks noGrp="1"/>
          </p:cNvSpPr>
          <p:nvPr>
            <p:ph sz="half" idx="2"/>
          </p:nvPr>
        </p:nvSpPr>
        <p:spPr>
          <a:xfrm>
            <a:off x="839788"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266EFFE-62F2-410A-880C-79A295C5943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2FA656B-5000-4182-84DE-B439CA1A1196}"/>
              </a:ext>
            </a:extLst>
          </p:cNvPr>
          <p:cNvSpPr>
            <a:spLocks noGrp="1"/>
          </p:cNvSpPr>
          <p:nvPr>
            <p:ph sz="quarter" idx="4"/>
          </p:nvPr>
        </p:nvSpPr>
        <p:spPr>
          <a:xfrm>
            <a:off x="6172200"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43FFBEA-16A9-4CFE-8D2E-DEB4ABF60F7C}"/>
              </a:ext>
            </a:extLst>
          </p:cNvPr>
          <p:cNvSpPr>
            <a:spLocks noGrp="1"/>
          </p:cNvSpPr>
          <p:nvPr>
            <p:ph type="dt" sz="half" idx="10"/>
          </p:nvPr>
        </p:nvSpPr>
        <p:spPr>
          <a:xfrm>
            <a:off x="838200" y="6356350"/>
            <a:ext cx="2743200" cy="365125"/>
          </a:xfrm>
          <a:prstGeom prst="rect">
            <a:avLst/>
          </a:prstGeom>
        </p:spPr>
        <p:txBody>
          <a:bodyPr/>
          <a:lstStyle/>
          <a:p>
            <a:fld id="{D742BFAC-2F49-4A57-A390-AE31F36B23F5}" type="datetimeFigureOut">
              <a:rPr lang="es-ES" smtClean="0"/>
              <a:t>16/07/2020</a:t>
            </a:fld>
            <a:endParaRPr lang="es-ES"/>
          </a:p>
        </p:txBody>
      </p:sp>
      <p:sp>
        <p:nvSpPr>
          <p:cNvPr id="8" name="Marcador de pie de página 7">
            <a:extLst>
              <a:ext uri="{FF2B5EF4-FFF2-40B4-BE49-F238E27FC236}">
                <a16:creationId xmlns:a16="http://schemas.microsoft.com/office/drawing/2014/main" id="{AC0D2F3E-CB88-400D-BB08-B2057A994966}"/>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9" name="Marcador de número de diapositiva 8">
            <a:extLst>
              <a:ext uri="{FF2B5EF4-FFF2-40B4-BE49-F238E27FC236}">
                <a16:creationId xmlns:a16="http://schemas.microsoft.com/office/drawing/2014/main" id="{5FCFF6FE-EA7A-4C8B-99A3-CC5E0BB7513A}"/>
              </a:ext>
            </a:extLst>
          </p:cNvPr>
          <p:cNvSpPr>
            <a:spLocks noGrp="1"/>
          </p:cNvSpPr>
          <p:nvPr>
            <p:ph type="sldNum" sz="quarter" idx="12"/>
          </p:nvPr>
        </p:nvSpPr>
        <p:spPr>
          <a:xfrm>
            <a:off x="8610600" y="6356350"/>
            <a:ext cx="2743200" cy="365125"/>
          </a:xfrm>
          <a:prstGeom prst="rect">
            <a:avLst/>
          </a:prstGeom>
        </p:spPr>
        <p:txBody>
          <a:bodyPr/>
          <a:lstStyle/>
          <a:p>
            <a:fld id="{693A102D-1323-4D7C-964C-79BCEE545C4F}" type="slidenum">
              <a:rPr lang="es-ES" smtClean="0"/>
              <a:t>‹Nº›</a:t>
            </a:fld>
            <a:endParaRPr lang="es-ES"/>
          </a:p>
        </p:txBody>
      </p:sp>
    </p:spTree>
    <p:extLst>
      <p:ext uri="{BB962C8B-B14F-4D97-AF65-F5344CB8AC3E}">
        <p14:creationId xmlns:p14="http://schemas.microsoft.com/office/powerpoint/2010/main" val="5060962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F2BB488-8CC6-42A0-BCC2-5E8C950CDB72}"/>
              </a:ext>
            </a:extLst>
          </p:cNvPr>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58C716C-7528-4DE7-894F-6B6E3DFCB224}"/>
              </a:ext>
            </a:extLst>
          </p:cNvPr>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D89A197-ADBB-4343-8667-D551425A5227}"/>
              </a:ext>
            </a:extLst>
          </p:cNvPr>
          <p:cNvSpPr>
            <a:spLocks noGrp="1"/>
          </p:cNvSpPr>
          <p:nvPr>
            <p:ph type="dt" sz="half" idx="10"/>
          </p:nvPr>
        </p:nvSpPr>
        <p:spPr>
          <a:xfrm>
            <a:off x="838200" y="6356350"/>
            <a:ext cx="2743200" cy="365125"/>
          </a:xfrm>
          <a:prstGeom prst="rect">
            <a:avLst/>
          </a:prstGeom>
        </p:spPr>
        <p:txBody>
          <a:bodyPr/>
          <a:lstStyle/>
          <a:p>
            <a:fld id="{663CA6C4-9ED8-403E-A902-A9B6F24C191C}" type="datetimeFigureOut">
              <a:rPr lang="es-ES" smtClean="0"/>
              <a:t>16/07/2020</a:t>
            </a:fld>
            <a:endParaRPr lang="es-ES"/>
          </a:p>
        </p:txBody>
      </p:sp>
      <p:sp>
        <p:nvSpPr>
          <p:cNvPr id="5" name="Marcador de pie de página 4">
            <a:extLst>
              <a:ext uri="{FF2B5EF4-FFF2-40B4-BE49-F238E27FC236}">
                <a16:creationId xmlns:a16="http://schemas.microsoft.com/office/drawing/2014/main" id="{D598FFED-AA20-4C5B-ADCE-BEE2EC984318}"/>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B8EB60DF-8AB6-4A9C-B68C-DFCE1C5290C2}"/>
              </a:ext>
            </a:extLst>
          </p:cNvPr>
          <p:cNvSpPr>
            <a:spLocks noGrp="1"/>
          </p:cNvSpPr>
          <p:nvPr>
            <p:ph type="sldNum" sz="quarter" idx="12"/>
          </p:nvPr>
        </p:nvSpPr>
        <p:spPr>
          <a:xfrm>
            <a:off x="8610600" y="6356350"/>
            <a:ext cx="2743200" cy="365125"/>
          </a:xfrm>
          <a:prstGeom prst="rect">
            <a:avLst/>
          </a:prstGeom>
        </p:spPr>
        <p:txBody>
          <a:bodyPr/>
          <a:lstStyle/>
          <a:p>
            <a:fld id="{1A95CC3C-2892-46A1-B2A3-53280F95BF92}" type="slidenum">
              <a:rPr lang="es-ES" smtClean="0"/>
              <a:t>‹Nº›</a:t>
            </a:fld>
            <a:endParaRPr lang="es-ES"/>
          </a:p>
        </p:txBody>
      </p:sp>
    </p:spTree>
    <p:extLst>
      <p:ext uri="{BB962C8B-B14F-4D97-AF65-F5344CB8AC3E}">
        <p14:creationId xmlns:p14="http://schemas.microsoft.com/office/powerpoint/2010/main" val="385144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C5E9BC-040C-4F93-9040-1E3FA8E71AB2}"/>
              </a:ext>
            </a:extLst>
          </p:cNvPr>
          <p:cNvSpPr>
            <a:spLocks noGrp="1"/>
          </p:cNvSpPr>
          <p:nvPr>
            <p:ph type="title"/>
          </p:nvPr>
        </p:nvSpPr>
        <p:spPr>
          <a:xfrm>
            <a:off x="838200" y="681037"/>
            <a:ext cx="10515600" cy="965201"/>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25614483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0A789A-8CBE-4F78-ABC5-E4D26AE2DCFF}"/>
              </a:ext>
            </a:extLst>
          </p:cNvPr>
          <p:cNvSpPr>
            <a:spLocks noGrp="1"/>
          </p:cNvSpPr>
          <p:nvPr>
            <p:ph type="title"/>
          </p:nvPr>
        </p:nvSpPr>
        <p:spPr>
          <a:xfrm>
            <a:off x="838200" y="681037"/>
            <a:ext cx="10515600" cy="965201"/>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25365326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ED95C1-5202-4F74-B4B1-35E346DA6E5C}"/>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4546982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B7583D-9FEF-4173-AB1A-7EFD329A474D}"/>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868866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251748-9224-4919-87A4-AD29C550283A}"/>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1F6FD29-C3A3-4C09-807E-0716586447EE}"/>
              </a:ext>
            </a:extLst>
          </p:cNvPr>
          <p:cNvSpPr>
            <a:spLocks noGrp="1"/>
          </p:cNvSpPr>
          <p:nvPr>
            <p:ph type="dt" sz="half" idx="10"/>
          </p:nvPr>
        </p:nvSpPr>
        <p:spPr>
          <a:xfrm>
            <a:off x="838200" y="6356350"/>
            <a:ext cx="2743200" cy="365125"/>
          </a:xfrm>
          <a:prstGeom prst="rect">
            <a:avLst/>
          </a:prstGeom>
        </p:spPr>
        <p:txBody>
          <a:bodyPr/>
          <a:lstStyle/>
          <a:p>
            <a:fld id="{D742BFAC-2F49-4A57-A390-AE31F36B23F5}" type="datetimeFigureOut">
              <a:rPr lang="es-ES" smtClean="0"/>
              <a:t>16/07/2020</a:t>
            </a:fld>
            <a:endParaRPr lang="es-ES"/>
          </a:p>
        </p:txBody>
      </p:sp>
      <p:sp>
        <p:nvSpPr>
          <p:cNvPr id="4" name="Marcador de pie de página 3">
            <a:extLst>
              <a:ext uri="{FF2B5EF4-FFF2-40B4-BE49-F238E27FC236}">
                <a16:creationId xmlns:a16="http://schemas.microsoft.com/office/drawing/2014/main" id="{B96BFE97-BFDB-496A-9496-D3C4552CA0B5}"/>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5" name="Marcador de número de diapositiva 4">
            <a:extLst>
              <a:ext uri="{FF2B5EF4-FFF2-40B4-BE49-F238E27FC236}">
                <a16:creationId xmlns:a16="http://schemas.microsoft.com/office/drawing/2014/main" id="{BA0080CF-80B4-481B-9BC4-459DF23DFE92}"/>
              </a:ext>
            </a:extLst>
          </p:cNvPr>
          <p:cNvSpPr>
            <a:spLocks noGrp="1"/>
          </p:cNvSpPr>
          <p:nvPr>
            <p:ph type="sldNum" sz="quarter" idx="12"/>
          </p:nvPr>
        </p:nvSpPr>
        <p:spPr>
          <a:xfrm>
            <a:off x="8610600" y="6356350"/>
            <a:ext cx="2743200" cy="365125"/>
          </a:xfrm>
          <a:prstGeom prst="rect">
            <a:avLst/>
          </a:prstGeom>
        </p:spPr>
        <p:txBody>
          <a:bodyPr/>
          <a:lstStyle/>
          <a:p>
            <a:fld id="{693A102D-1323-4D7C-964C-79BCEE545C4F}" type="slidenum">
              <a:rPr lang="es-ES" smtClean="0"/>
              <a:t>‹Nº›</a:t>
            </a:fld>
            <a:endParaRPr lang="es-ES"/>
          </a:p>
        </p:txBody>
      </p:sp>
    </p:spTree>
    <p:extLst>
      <p:ext uri="{BB962C8B-B14F-4D97-AF65-F5344CB8AC3E}">
        <p14:creationId xmlns:p14="http://schemas.microsoft.com/office/powerpoint/2010/main" val="3224928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8DC500A-8672-4AB8-92B1-97919605E8B7}"/>
              </a:ext>
            </a:extLst>
          </p:cNvPr>
          <p:cNvSpPr>
            <a:spLocks noGrp="1"/>
          </p:cNvSpPr>
          <p:nvPr>
            <p:ph type="dt" sz="half" idx="10"/>
          </p:nvPr>
        </p:nvSpPr>
        <p:spPr>
          <a:xfrm>
            <a:off x="838200" y="6356350"/>
            <a:ext cx="2743200" cy="365125"/>
          </a:xfrm>
          <a:prstGeom prst="rect">
            <a:avLst/>
          </a:prstGeom>
        </p:spPr>
        <p:txBody>
          <a:bodyPr/>
          <a:lstStyle/>
          <a:p>
            <a:fld id="{D742BFAC-2F49-4A57-A390-AE31F36B23F5}" type="datetimeFigureOut">
              <a:rPr lang="es-ES" smtClean="0"/>
              <a:t>16/07/2020</a:t>
            </a:fld>
            <a:endParaRPr lang="es-ES"/>
          </a:p>
        </p:txBody>
      </p:sp>
      <p:sp>
        <p:nvSpPr>
          <p:cNvPr id="3" name="Marcador de pie de página 2">
            <a:extLst>
              <a:ext uri="{FF2B5EF4-FFF2-40B4-BE49-F238E27FC236}">
                <a16:creationId xmlns:a16="http://schemas.microsoft.com/office/drawing/2014/main" id="{A050CC0C-EBD7-404D-9D5F-C8C1C22EFDF7}"/>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75789540-BD38-4AB8-9698-F32E97FEEF5C}"/>
              </a:ext>
            </a:extLst>
          </p:cNvPr>
          <p:cNvSpPr>
            <a:spLocks noGrp="1"/>
          </p:cNvSpPr>
          <p:nvPr>
            <p:ph type="sldNum" sz="quarter" idx="12"/>
          </p:nvPr>
        </p:nvSpPr>
        <p:spPr>
          <a:xfrm>
            <a:off x="8610600" y="6356350"/>
            <a:ext cx="2743200" cy="365125"/>
          </a:xfrm>
          <a:prstGeom prst="rect">
            <a:avLst/>
          </a:prstGeom>
        </p:spPr>
        <p:txBody>
          <a:bodyPr/>
          <a:lstStyle/>
          <a:p>
            <a:fld id="{693A102D-1323-4D7C-964C-79BCEE545C4F}" type="slidenum">
              <a:rPr lang="es-ES" smtClean="0"/>
              <a:t>‹Nº›</a:t>
            </a:fld>
            <a:endParaRPr lang="es-ES"/>
          </a:p>
        </p:txBody>
      </p:sp>
    </p:spTree>
    <p:extLst>
      <p:ext uri="{BB962C8B-B14F-4D97-AF65-F5344CB8AC3E}">
        <p14:creationId xmlns:p14="http://schemas.microsoft.com/office/powerpoint/2010/main" val="2744669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AD4149-E070-495F-9164-57FBBBE493C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13EF5B2-3F07-491B-973C-523E66F9034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57EE214-390C-466B-A567-E12EA4502AA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29BA4E2-56FD-4557-A7D1-6451403F47C0}"/>
              </a:ext>
            </a:extLst>
          </p:cNvPr>
          <p:cNvSpPr>
            <a:spLocks noGrp="1"/>
          </p:cNvSpPr>
          <p:nvPr>
            <p:ph type="dt" sz="half" idx="10"/>
          </p:nvPr>
        </p:nvSpPr>
        <p:spPr>
          <a:xfrm>
            <a:off x="838200" y="6356350"/>
            <a:ext cx="2743200" cy="365125"/>
          </a:xfrm>
          <a:prstGeom prst="rect">
            <a:avLst/>
          </a:prstGeom>
        </p:spPr>
        <p:txBody>
          <a:bodyPr/>
          <a:lstStyle/>
          <a:p>
            <a:fld id="{D742BFAC-2F49-4A57-A390-AE31F36B23F5}" type="datetimeFigureOut">
              <a:rPr lang="es-ES" smtClean="0"/>
              <a:t>16/07/2020</a:t>
            </a:fld>
            <a:endParaRPr lang="es-ES"/>
          </a:p>
        </p:txBody>
      </p:sp>
      <p:sp>
        <p:nvSpPr>
          <p:cNvPr id="6" name="Marcador de pie de página 5">
            <a:extLst>
              <a:ext uri="{FF2B5EF4-FFF2-40B4-BE49-F238E27FC236}">
                <a16:creationId xmlns:a16="http://schemas.microsoft.com/office/drawing/2014/main" id="{65832C23-694C-4CAA-A6B9-ACEFB02CA5E2}"/>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AC64ECB1-3FA2-424E-B750-92E35E102090}"/>
              </a:ext>
            </a:extLst>
          </p:cNvPr>
          <p:cNvSpPr>
            <a:spLocks noGrp="1"/>
          </p:cNvSpPr>
          <p:nvPr>
            <p:ph type="sldNum" sz="quarter" idx="12"/>
          </p:nvPr>
        </p:nvSpPr>
        <p:spPr>
          <a:xfrm>
            <a:off x="8610600" y="6356350"/>
            <a:ext cx="2743200" cy="365125"/>
          </a:xfrm>
          <a:prstGeom prst="rect">
            <a:avLst/>
          </a:prstGeom>
        </p:spPr>
        <p:txBody>
          <a:bodyPr/>
          <a:lstStyle/>
          <a:p>
            <a:fld id="{693A102D-1323-4D7C-964C-79BCEE545C4F}" type="slidenum">
              <a:rPr lang="es-ES" smtClean="0"/>
              <a:t>‹Nº›</a:t>
            </a:fld>
            <a:endParaRPr lang="es-ES"/>
          </a:p>
        </p:txBody>
      </p:sp>
    </p:spTree>
    <p:extLst>
      <p:ext uri="{BB962C8B-B14F-4D97-AF65-F5344CB8AC3E}">
        <p14:creationId xmlns:p14="http://schemas.microsoft.com/office/powerpoint/2010/main" val="4031024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DD77E8-1131-4BD5-8C73-F4D3BF2D2C6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4336F1C-5F38-4E69-9F88-E226A5F9DC1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8BB1294-BAF9-43B7-93DA-394A4572C7B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9AA13C0-E8B1-4EA7-B4B2-CD094897665C}"/>
              </a:ext>
            </a:extLst>
          </p:cNvPr>
          <p:cNvSpPr>
            <a:spLocks noGrp="1"/>
          </p:cNvSpPr>
          <p:nvPr>
            <p:ph type="dt" sz="half" idx="10"/>
          </p:nvPr>
        </p:nvSpPr>
        <p:spPr>
          <a:xfrm>
            <a:off x="838200" y="6356350"/>
            <a:ext cx="2743200" cy="365125"/>
          </a:xfrm>
          <a:prstGeom prst="rect">
            <a:avLst/>
          </a:prstGeom>
        </p:spPr>
        <p:txBody>
          <a:bodyPr/>
          <a:lstStyle/>
          <a:p>
            <a:fld id="{D742BFAC-2F49-4A57-A390-AE31F36B23F5}" type="datetimeFigureOut">
              <a:rPr lang="es-ES" smtClean="0"/>
              <a:t>16/07/2020</a:t>
            </a:fld>
            <a:endParaRPr lang="es-ES"/>
          </a:p>
        </p:txBody>
      </p:sp>
      <p:sp>
        <p:nvSpPr>
          <p:cNvPr id="6" name="Marcador de pie de página 5">
            <a:extLst>
              <a:ext uri="{FF2B5EF4-FFF2-40B4-BE49-F238E27FC236}">
                <a16:creationId xmlns:a16="http://schemas.microsoft.com/office/drawing/2014/main" id="{8361AD9E-0736-4230-815B-6F8454D51388}"/>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218C3F9E-80E2-41CB-A237-A43043B81495}"/>
              </a:ext>
            </a:extLst>
          </p:cNvPr>
          <p:cNvSpPr>
            <a:spLocks noGrp="1"/>
          </p:cNvSpPr>
          <p:nvPr>
            <p:ph type="sldNum" sz="quarter" idx="12"/>
          </p:nvPr>
        </p:nvSpPr>
        <p:spPr>
          <a:xfrm>
            <a:off x="8610600" y="6356350"/>
            <a:ext cx="2743200" cy="365125"/>
          </a:xfrm>
          <a:prstGeom prst="rect">
            <a:avLst/>
          </a:prstGeom>
        </p:spPr>
        <p:txBody>
          <a:bodyPr/>
          <a:lstStyle/>
          <a:p>
            <a:fld id="{693A102D-1323-4D7C-964C-79BCEE545C4F}" type="slidenum">
              <a:rPr lang="es-ES" smtClean="0"/>
              <a:t>‹Nº›</a:t>
            </a:fld>
            <a:endParaRPr lang="es-ES"/>
          </a:p>
        </p:txBody>
      </p:sp>
    </p:spTree>
    <p:extLst>
      <p:ext uri="{BB962C8B-B14F-4D97-AF65-F5344CB8AC3E}">
        <p14:creationId xmlns:p14="http://schemas.microsoft.com/office/powerpoint/2010/main" val="2754980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image" Target="../media/image5.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1.png"/><Relationship Id="rId2" Type="http://schemas.openxmlformats.org/officeDocument/2006/relationships/slideLayout" Target="../slideLayouts/slideLayout26.xml"/><Relationship Id="rId16" Type="http://schemas.openxmlformats.org/officeDocument/2006/relationships/theme" Target="../theme/theme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image" Target="../media/image5.png"/><Relationship Id="rId2" Type="http://schemas.openxmlformats.org/officeDocument/2006/relationships/slideLayout" Target="../slideLayouts/slideLayout41.xml"/><Relationship Id="rId16" Type="http://schemas.openxmlformats.org/officeDocument/2006/relationships/theme" Target="../theme/theme4.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9E3BB44-FBF3-4DB6-BE33-26E53B2D698B}"/>
              </a:ext>
            </a:extLst>
          </p:cNvPr>
          <p:cNvSpPr>
            <a:spLocks noGrp="1"/>
          </p:cNvSpPr>
          <p:nvPr>
            <p:ph type="title"/>
          </p:nvPr>
        </p:nvSpPr>
        <p:spPr>
          <a:xfrm>
            <a:off x="838200" y="2323234"/>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pic>
        <p:nvPicPr>
          <p:cNvPr id="8" name="Imagen 7">
            <a:extLst>
              <a:ext uri="{FF2B5EF4-FFF2-40B4-BE49-F238E27FC236}">
                <a16:creationId xmlns:a16="http://schemas.microsoft.com/office/drawing/2014/main" id="{F539F11F-9EAD-4D59-AABD-23870143139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250" y="0"/>
            <a:ext cx="12240000" cy="4083916"/>
          </a:xfrm>
          <a:prstGeom prst="rect">
            <a:avLst/>
          </a:prstGeom>
        </p:spPr>
      </p:pic>
      <p:pic>
        <p:nvPicPr>
          <p:cNvPr id="7" name="Imagen 6">
            <a:extLst>
              <a:ext uri="{FF2B5EF4-FFF2-40B4-BE49-F238E27FC236}">
                <a16:creationId xmlns:a16="http://schemas.microsoft.com/office/drawing/2014/main" id="{98F8B863-3E50-455D-92F5-F3D9E2E0312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055592" y="5820803"/>
            <a:ext cx="1939960" cy="846528"/>
          </a:xfrm>
          <a:prstGeom prst="rect">
            <a:avLst/>
          </a:prstGeom>
        </p:spPr>
      </p:pic>
      <p:pic>
        <p:nvPicPr>
          <p:cNvPr id="4" name="Imagen 3">
            <a:extLst>
              <a:ext uri="{FF2B5EF4-FFF2-40B4-BE49-F238E27FC236}">
                <a16:creationId xmlns:a16="http://schemas.microsoft.com/office/drawing/2014/main" id="{D924CBA5-D588-4FF4-81BD-3FA2AAB7AFF0}"/>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p:blipFill>
        <p:spPr>
          <a:xfrm>
            <a:off x="291964" y="4227544"/>
            <a:ext cx="1592229" cy="525874"/>
          </a:xfrm>
          <a:prstGeom prst="rect">
            <a:avLst/>
          </a:prstGeom>
        </p:spPr>
      </p:pic>
    </p:spTree>
    <p:extLst>
      <p:ext uri="{BB962C8B-B14F-4D97-AF65-F5344CB8AC3E}">
        <p14:creationId xmlns:p14="http://schemas.microsoft.com/office/powerpoint/2010/main" val="3092814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4A287D8-19A3-4B40-B502-71546D99BA33}"/>
              </a:ext>
            </a:extLst>
          </p:cNvPr>
          <p:cNvSpPr>
            <a:spLocks noGrp="1"/>
          </p:cNvSpPr>
          <p:nvPr>
            <p:ph type="title"/>
          </p:nvPr>
        </p:nvSpPr>
        <p:spPr>
          <a:xfrm>
            <a:off x="838200" y="681037"/>
            <a:ext cx="10515600" cy="965201"/>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AD78DED0-EBE4-4EB0-B2FC-BA7368D0928F}"/>
              </a:ext>
            </a:extLst>
          </p:cNvPr>
          <p:cNvSpPr>
            <a:spLocks noGrp="1"/>
          </p:cNvSpPr>
          <p:nvPr>
            <p:ph type="body" idx="1"/>
          </p:nvPr>
        </p:nvSpPr>
        <p:spPr>
          <a:xfrm>
            <a:off x="838200" y="1825625"/>
            <a:ext cx="10515600" cy="3919393"/>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7" name="Rectángulo 6">
            <a:extLst>
              <a:ext uri="{FF2B5EF4-FFF2-40B4-BE49-F238E27FC236}">
                <a16:creationId xmlns:a16="http://schemas.microsoft.com/office/drawing/2014/main" id="{9EEA7835-5737-49CA-B855-E7C7ACACC3CD}"/>
              </a:ext>
            </a:extLst>
          </p:cNvPr>
          <p:cNvSpPr/>
          <p:nvPr userDrawn="1"/>
        </p:nvSpPr>
        <p:spPr>
          <a:xfrm>
            <a:off x="0" y="0"/>
            <a:ext cx="12192000" cy="774000"/>
          </a:xfrm>
          <a:prstGeom prst="rect">
            <a:avLst/>
          </a:prstGeom>
          <a:solidFill>
            <a:srgbClr val="00395D"/>
          </a:solidFill>
          <a:ln>
            <a:solidFill>
              <a:srgbClr val="0039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 name="Imagen 10">
            <a:extLst>
              <a:ext uri="{FF2B5EF4-FFF2-40B4-BE49-F238E27FC236}">
                <a16:creationId xmlns:a16="http://schemas.microsoft.com/office/drawing/2014/main" id="{50AB3016-4CFD-4673-B109-A83DE1340775}"/>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24633" y="74565"/>
            <a:ext cx="1964226" cy="622657"/>
          </a:xfrm>
          <a:prstGeom prst="rect">
            <a:avLst/>
          </a:prstGeom>
        </p:spPr>
      </p:pic>
      <p:pic>
        <p:nvPicPr>
          <p:cNvPr id="13" name="Imagen 12">
            <a:extLst>
              <a:ext uri="{FF2B5EF4-FFF2-40B4-BE49-F238E27FC236}">
                <a16:creationId xmlns:a16="http://schemas.microsoft.com/office/drawing/2014/main" id="{96A51AB8-49A6-4175-AEE1-3B2B0D5E9395}"/>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818178" y="6195630"/>
            <a:ext cx="1237500" cy="540000"/>
          </a:xfrm>
          <a:prstGeom prst="rect">
            <a:avLst/>
          </a:prstGeom>
        </p:spPr>
      </p:pic>
    </p:spTree>
    <p:extLst>
      <p:ext uri="{BB962C8B-B14F-4D97-AF65-F5344CB8AC3E}">
        <p14:creationId xmlns:p14="http://schemas.microsoft.com/office/powerpoint/2010/main" val="24118606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9EEA7835-5737-49CA-B855-E7C7ACACC3CD}"/>
              </a:ext>
            </a:extLst>
          </p:cNvPr>
          <p:cNvSpPr/>
          <p:nvPr userDrawn="1"/>
        </p:nvSpPr>
        <p:spPr>
          <a:xfrm>
            <a:off x="0" y="1"/>
            <a:ext cx="12192000" cy="5652442"/>
          </a:xfrm>
          <a:prstGeom prst="rect">
            <a:avLst/>
          </a:prstGeom>
          <a:solidFill>
            <a:srgbClr val="00395D"/>
          </a:solidFill>
          <a:ln>
            <a:solidFill>
              <a:srgbClr val="0039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n 7">
            <a:extLst>
              <a:ext uri="{FF2B5EF4-FFF2-40B4-BE49-F238E27FC236}">
                <a16:creationId xmlns:a16="http://schemas.microsoft.com/office/drawing/2014/main" id="{7416CFEE-6476-4DBC-A41C-42BF1D5354F1}"/>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0"/>
            <a:ext cx="12192000" cy="4067900"/>
          </a:xfrm>
          <a:prstGeom prst="rect">
            <a:avLst/>
          </a:prstGeom>
        </p:spPr>
      </p:pic>
      <p:sp>
        <p:nvSpPr>
          <p:cNvPr id="9" name="Rectángulo 8">
            <a:extLst>
              <a:ext uri="{FF2B5EF4-FFF2-40B4-BE49-F238E27FC236}">
                <a16:creationId xmlns:a16="http://schemas.microsoft.com/office/drawing/2014/main" id="{2C887D76-F411-4D75-A352-9B28D8694891}"/>
              </a:ext>
            </a:extLst>
          </p:cNvPr>
          <p:cNvSpPr/>
          <p:nvPr userDrawn="1"/>
        </p:nvSpPr>
        <p:spPr>
          <a:xfrm>
            <a:off x="0" y="5467928"/>
            <a:ext cx="12192000" cy="1390072"/>
          </a:xfrm>
          <a:prstGeom prst="rect">
            <a:avLst/>
          </a:prstGeom>
          <a:solidFill>
            <a:srgbClr val="00395D"/>
          </a:solidFill>
          <a:ln>
            <a:solidFill>
              <a:srgbClr val="0039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Imagen 5">
            <a:extLst>
              <a:ext uri="{FF2B5EF4-FFF2-40B4-BE49-F238E27FC236}">
                <a16:creationId xmlns:a16="http://schemas.microsoft.com/office/drawing/2014/main" id="{458628B1-9A26-438A-A601-E8E775E13906}"/>
              </a:ext>
            </a:extLst>
          </p:cNvPr>
          <p:cNvPicPr>
            <a:picLocks noChangeAspect="1"/>
          </p:cNvPicPr>
          <p:nvPr userDrawn="1"/>
        </p:nvPicPr>
        <p:blipFill rotWithShape="1">
          <a:blip r:embed="rId18" cstate="print">
            <a:extLst>
              <a:ext uri="{28A0092B-C50C-407E-A947-70E740481C1C}">
                <a14:useLocalDpi xmlns:a14="http://schemas.microsoft.com/office/drawing/2010/main" val="0"/>
              </a:ext>
            </a:extLst>
          </a:blip>
          <a:srcRect l="41249" t="8853" r="41192" b="72046"/>
          <a:stretch/>
        </p:blipFill>
        <p:spPr>
          <a:xfrm>
            <a:off x="9746545" y="5710170"/>
            <a:ext cx="2353091" cy="1090102"/>
          </a:xfrm>
          <a:prstGeom prst="rect">
            <a:avLst/>
          </a:prstGeom>
        </p:spPr>
      </p:pic>
    </p:spTree>
    <p:extLst>
      <p:ext uri="{BB962C8B-B14F-4D97-AF65-F5344CB8AC3E}">
        <p14:creationId xmlns:p14="http://schemas.microsoft.com/office/powerpoint/2010/main" val="50567281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9EEA7835-5737-49CA-B855-E7C7ACACC3CD}"/>
              </a:ext>
            </a:extLst>
          </p:cNvPr>
          <p:cNvSpPr/>
          <p:nvPr userDrawn="1"/>
        </p:nvSpPr>
        <p:spPr>
          <a:xfrm>
            <a:off x="0" y="1"/>
            <a:ext cx="12192000" cy="5652442"/>
          </a:xfrm>
          <a:prstGeom prst="rect">
            <a:avLst/>
          </a:prstGeom>
          <a:solidFill>
            <a:srgbClr val="00395D"/>
          </a:solidFill>
          <a:ln>
            <a:solidFill>
              <a:srgbClr val="0039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8">
            <a:extLst>
              <a:ext uri="{FF2B5EF4-FFF2-40B4-BE49-F238E27FC236}">
                <a16:creationId xmlns:a16="http://schemas.microsoft.com/office/drawing/2014/main" id="{2C887D76-F411-4D75-A352-9B28D8694891}"/>
              </a:ext>
            </a:extLst>
          </p:cNvPr>
          <p:cNvSpPr/>
          <p:nvPr userDrawn="1"/>
        </p:nvSpPr>
        <p:spPr>
          <a:xfrm>
            <a:off x="0" y="5467928"/>
            <a:ext cx="12192000" cy="1390072"/>
          </a:xfrm>
          <a:prstGeom prst="rect">
            <a:avLst/>
          </a:prstGeom>
          <a:solidFill>
            <a:srgbClr val="00395D"/>
          </a:solidFill>
          <a:ln>
            <a:solidFill>
              <a:srgbClr val="0039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Imagen 9">
            <a:extLst>
              <a:ext uri="{FF2B5EF4-FFF2-40B4-BE49-F238E27FC236}">
                <a16:creationId xmlns:a16="http://schemas.microsoft.com/office/drawing/2014/main" id="{233577BE-6C0A-42FF-8208-4AD2D7D975D0}"/>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745493"/>
            <a:ext cx="12203490" cy="5197033"/>
          </a:xfrm>
          <a:prstGeom prst="rect">
            <a:avLst/>
          </a:prstGeom>
        </p:spPr>
      </p:pic>
      <p:sp>
        <p:nvSpPr>
          <p:cNvPr id="11" name="Rectángulo 10">
            <a:extLst>
              <a:ext uri="{FF2B5EF4-FFF2-40B4-BE49-F238E27FC236}">
                <a16:creationId xmlns:a16="http://schemas.microsoft.com/office/drawing/2014/main" id="{02D1EC96-B385-4C75-BB25-9236530F5AB3}"/>
              </a:ext>
            </a:extLst>
          </p:cNvPr>
          <p:cNvSpPr/>
          <p:nvPr userDrawn="1"/>
        </p:nvSpPr>
        <p:spPr>
          <a:xfrm>
            <a:off x="0" y="0"/>
            <a:ext cx="12192000" cy="833377"/>
          </a:xfrm>
          <a:prstGeom prst="rect">
            <a:avLst/>
          </a:prstGeom>
          <a:solidFill>
            <a:srgbClr val="093C5C"/>
          </a:solidFill>
          <a:ln>
            <a:solidFill>
              <a:srgbClr val="093C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CB7E02C1-D95B-4809-8BDA-C6975F1B0B75}"/>
              </a:ext>
            </a:extLst>
          </p:cNvPr>
          <p:cNvSpPr/>
          <p:nvPr userDrawn="1"/>
        </p:nvSpPr>
        <p:spPr>
          <a:xfrm>
            <a:off x="0" y="5939096"/>
            <a:ext cx="12192000" cy="918904"/>
          </a:xfrm>
          <a:prstGeom prst="rect">
            <a:avLst/>
          </a:prstGeom>
          <a:solidFill>
            <a:srgbClr val="093C5C"/>
          </a:solidFill>
          <a:ln>
            <a:solidFill>
              <a:srgbClr val="093C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754380228"/>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image" Target="../media/image13.sv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3.sv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15.sv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5.xml"/><Relationship Id="rId11" Type="http://schemas.openxmlformats.org/officeDocument/2006/relationships/image" Target="../media/image34.png"/><Relationship Id="rId5" Type="http://schemas.openxmlformats.org/officeDocument/2006/relationships/diagramQuickStyle" Target="../diagrams/quickStyle5.xml"/><Relationship Id="rId10" Type="http://schemas.openxmlformats.org/officeDocument/2006/relationships/image" Target="../media/image33.png"/><Relationship Id="rId4" Type="http://schemas.openxmlformats.org/officeDocument/2006/relationships/diagramLayout" Target="../diagrams/layout5.xml"/><Relationship Id="rId9" Type="http://schemas.openxmlformats.org/officeDocument/2006/relationships/image" Target="../media/image15.svg"/></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8.jpeg"/><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image" Target="../media/image37.jpeg"/><Relationship Id="rId2" Type="http://schemas.openxmlformats.org/officeDocument/2006/relationships/notesSlide" Target="../notesSlides/notesSlide14.xml"/><Relationship Id="rId16" Type="http://schemas.openxmlformats.org/officeDocument/2006/relationships/image" Target="../media/image41.png"/><Relationship Id="rId1" Type="http://schemas.openxmlformats.org/officeDocument/2006/relationships/slideLayout" Target="../slideLayouts/slideLayout13.xml"/><Relationship Id="rId6" Type="http://schemas.openxmlformats.org/officeDocument/2006/relationships/diagramColors" Target="../diagrams/colors6.xml"/><Relationship Id="rId11" Type="http://schemas.openxmlformats.org/officeDocument/2006/relationships/image" Target="../media/image36.png"/><Relationship Id="rId5" Type="http://schemas.openxmlformats.org/officeDocument/2006/relationships/diagramQuickStyle" Target="../diagrams/quickStyle6.xml"/><Relationship Id="rId15" Type="http://schemas.openxmlformats.org/officeDocument/2006/relationships/image" Target="../media/image40.png"/><Relationship Id="rId10" Type="http://schemas.openxmlformats.org/officeDocument/2006/relationships/image" Target="../media/image35.png"/><Relationship Id="rId4" Type="http://schemas.openxmlformats.org/officeDocument/2006/relationships/diagramLayout" Target="../diagrams/layout6.xml"/><Relationship Id="rId9" Type="http://schemas.openxmlformats.org/officeDocument/2006/relationships/image" Target="../media/image15.svg"/><Relationship Id="rId14" Type="http://schemas.openxmlformats.org/officeDocument/2006/relationships/image" Target="../media/image39.png"/></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44.png"/><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image" Target="../media/image43.jpe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Colors" Target="../diagrams/colors7.xml"/><Relationship Id="rId11" Type="http://schemas.openxmlformats.org/officeDocument/2006/relationships/image" Target="../media/image38.jpeg"/><Relationship Id="rId5" Type="http://schemas.openxmlformats.org/officeDocument/2006/relationships/diagramQuickStyle" Target="../diagrams/quickStyle7.xml"/><Relationship Id="rId15" Type="http://schemas.openxmlformats.org/officeDocument/2006/relationships/image" Target="../media/image46.png"/><Relationship Id="rId10" Type="http://schemas.openxmlformats.org/officeDocument/2006/relationships/image" Target="../media/image42.jpeg"/><Relationship Id="rId4" Type="http://schemas.openxmlformats.org/officeDocument/2006/relationships/diagramLayout" Target="../diagrams/layout7.xml"/><Relationship Id="rId9" Type="http://schemas.openxmlformats.org/officeDocument/2006/relationships/image" Target="../media/image15.svg"/><Relationship Id="rId14" Type="http://schemas.openxmlformats.org/officeDocument/2006/relationships/image" Target="../media/image45.jpeg"/></Relationships>
</file>

<file path=ppt/slides/_rels/slide1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15.svg"/><Relationship Id="rId5" Type="http://schemas.openxmlformats.org/officeDocument/2006/relationships/image" Target="../media/image32.png"/><Relationship Id="rId4" Type="http://schemas.openxmlformats.org/officeDocument/2006/relationships/image" Target="../media/image48.jpeg"/></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21.png"/><Relationship Id="rId3" Type="http://schemas.openxmlformats.org/officeDocument/2006/relationships/diagramData" Target="../diagrams/data8.xml"/><Relationship Id="rId7" Type="http://schemas.microsoft.com/office/2007/relationships/diagramDrawing" Target="../diagrams/drawing8.xml"/><Relationship Id="rId12" Type="http://schemas.openxmlformats.org/officeDocument/2006/relationships/image" Target="../media/image52.sv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diagramColors" Target="../diagrams/colors8.xml"/><Relationship Id="rId11" Type="http://schemas.openxmlformats.org/officeDocument/2006/relationships/image" Target="../media/image51.png"/><Relationship Id="rId5" Type="http://schemas.openxmlformats.org/officeDocument/2006/relationships/diagramQuickStyle" Target="../diagrams/quickStyle8.xml"/><Relationship Id="rId10" Type="http://schemas.openxmlformats.org/officeDocument/2006/relationships/image" Target="../media/image50.png"/><Relationship Id="rId4" Type="http://schemas.openxmlformats.org/officeDocument/2006/relationships/diagramLayout" Target="../diagrams/layout8.xml"/><Relationship Id="rId9" Type="http://schemas.openxmlformats.org/officeDocument/2006/relationships/image" Target="../media/image15.svg"/><Relationship Id="rId14" Type="http://schemas.openxmlformats.org/officeDocument/2006/relationships/image" Target="../media/image5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57.png"/><Relationship Id="rId3" Type="http://schemas.openxmlformats.org/officeDocument/2006/relationships/diagramData" Target="../diagrams/data9.xml"/><Relationship Id="rId7" Type="http://schemas.microsoft.com/office/2007/relationships/diagramDrawing" Target="../diagrams/drawing9.xml"/><Relationship Id="rId12" Type="http://schemas.openxmlformats.org/officeDocument/2006/relationships/image" Target="../media/image56.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diagramColors" Target="../diagrams/colors9.xml"/><Relationship Id="rId11" Type="http://schemas.openxmlformats.org/officeDocument/2006/relationships/image" Target="../media/image55.png"/><Relationship Id="rId5" Type="http://schemas.openxmlformats.org/officeDocument/2006/relationships/diagramQuickStyle" Target="../diagrams/quickStyle9.xml"/><Relationship Id="rId15" Type="http://schemas.openxmlformats.org/officeDocument/2006/relationships/image" Target="../media/image59.png"/><Relationship Id="rId10" Type="http://schemas.openxmlformats.org/officeDocument/2006/relationships/image" Target="../media/image54.png"/><Relationship Id="rId4" Type="http://schemas.openxmlformats.org/officeDocument/2006/relationships/diagramLayout" Target="../diagrams/layout9.xml"/><Relationship Id="rId9" Type="http://schemas.openxmlformats.org/officeDocument/2006/relationships/image" Target="../media/image15.svg"/><Relationship Id="rId14" Type="http://schemas.openxmlformats.org/officeDocument/2006/relationships/image" Target="../media/image58.jpeg"/></Relationships>
</file>

<file path=ppt/slides/_rels/slide21.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diagramColors" Target="../diagrams/colors11.xml"/><Relationship Id="rId3" Type="http://schemas.openxmlformats.org/officeDocument/2006/relationships/diagramData" Target="../diagrams/data10.xml"/><Relationship Id="rId7" Type="http://schemas.microsoft.com/office/2007/relationships/diagramDrawing" Target="../diagrams/drawing10.xml"/><Relationship Id="rId12" Type="http://schemas.openxmlformats.org/officeDocument/2006/relationships/diagramQuickStyle" Target="../diagrams/quickStyle11.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Colors" Target="../diagrams/colors10.xml"/><Relationship Id="rId11" Type="http://schemas.openxmlformats.org/officeDocument/2006/relationships/diagramLayout" Target="../diagrams/layout11.xml"/><Relationship Id="rId5" Type="http://schemas.openxmlformats.org/officeDocument/2006/relationships/diagramQuickStyle" Target="../diagrams/quickStyle10.xml"/><Relationship Id="rId10" Type="http://schemas.openxmlformats.org/officeDocument/2006/relationships/diagramData" Target="../diagrams/data11.xml"/><Relationship Id="rId4" Type="http://schemas.openxmlformats.org/officeDocument/2006/relationships/diagramLayout" Target="../diagrams/layout10.xml"/><Relationship Id="rId9" Type="http://schemas.openxmlformats.org/officeDocument/2006/relationships/image" Target="../media/image15.svg"/><Relationship Id="rId14" Type="http://schemas.microsoft.com/office/2007/relationships/diagramDrawing" Target="../diagrams/drawing11.xml"/></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62.png"/><Relationship Id="rId4" Type="http://schemas.openxmlformats.org/officeDocument/2006/relationships/image" Target="../media/image61.png"/></Relationships>
</file>

<file path=ppt/slides/_rels/slide23.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 Id="rId9" Type="http://schemas.openxmlformats.org/officeDocument/2006/relationships/image" Target="../media/image17.svg"/></Relationships>
</file>

<file path=ppt/slides/_rels/slide24.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 Id="rId9" Type="http://schemas.openxmlformats.org/officeDocument/2006/relationships/image" Target="../media/image17.svg"/></Relationships>
</file>

<file path=ppt/slides/_rels/slide2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75.png"/><Relationship Id="rId4" Type="http://schemas.openxmlformats.org/officeDocument/2006/relationships/image" Target="../media/image19.svg"/></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53.png"/><Relationship Id="rId5" Type="http://schemas.openxmlformats.org/officeDocument/2006/relationships/image" Target="../media/image19.svg"/><Relationship Id="rId4" Type="http://schemas.openxmlformats.org/officeDocument/2006/relationships/image" Target="../media/image74.png"/></Relationships>
</file>

<file path=ppt/slides/_rels/slide2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76.png"/><Relationship Id="rId4" Type="http://schemas.openxmlformats.org/officeDocument/2006/relationships/image" Target="../media/image19.svg"/></Relationships>
</file>

<file path=ppt/slides/_rels/slide28.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2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3.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3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6.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2.xml"/><Relationship Id="rId11" Type="http://schemas.openxmlformats.org/officeDocument/2006/relationships/image" Target="../media/image24.png"/><Relationship Id="rId5" Type="http://schemas.openxmlformats.org/officeDocument/2006/relationships/diagramQuickStyle" Target="../diagrams/quickStyle2.xml"/><Relationship Id="rId10" Type="http://schemas.openxmlformats.org/officeDocument/2006/relationships/image" Target="../media/image23.png"/><Relationship Id="rId4" Type="http://schemas.openxmlformats.org/officeDocument/2006/relationships/diagramLayout" Target="../diagrams/layout2.xml"/><Relationship Id="rId9" Type="http://schemas.openxmlformats.org/officeDocument/2006/relationships/image" Target="../media/image13.sv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2">
            <a:extLst>
              <a:ext uri="{FF2B5EF4-FFF2-40B4-BE49-F238E27FC236}">
                <a16:creationId xmlns:a16="http://schemas.microsoft.com/office/drawing/2014/main" id="{D7ABAD76-1834-4B7C-9911-D7E7FAE1B618}"/>
              </a:ext>
            </a:extLst>
          </p:cNvPr>
          <p:cNvSpPr txBox="1">
            <a:spLocks/>
          </p:cNvSpPr>
          <p:nvPr/>
        </p:nvSpPr>
        <p:spPr>
          <a:xfrm>
            <a:off x="2146850" y="4248584"/>
            <a:ext cx="10045149" cy="665161"/>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3600" b="1" kern="1200">
                <a:solidFill>
                  <a:srgbClr val="D21425"/>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ca-ES" dirty="0"/>
              <a:t>Com dissenyar polítiques basades en l’evidència?</a:t>
            </a:r>
          </a:p>
        </p:txBody>
      </p:sp>
      <p:sp>
        <p:nvSpPr>
          <p:cNvPr id="3" name="Subtítulo 2">
            <a:extLst>
              <a:ext uri="{FF2B5EF4-FFF2-40B4-BE49-F238E27FC236}">
                <a16:creationId xmlns:a16="http://schemas.microsoft.com/office/drawing/2014/main" id="{D191C1C7-DBFF-4733-894F-6739D2A2F213}"/>
              </a:ext>
            </a:extLst>
          </p:cNvPr>
          <p:cNvSpPr txBox="1">
            <a:spLocks/>
          </p:cNvSpPr>
          <p:nvPr/>
        </p:nvSpPr>
        <p:spPr>
          <a:xfrm>
            <a:off x="3260032" y="4982873"/>
            <a:ext cx="8309113" cy="665161"/>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3600" b="1" kern="1200">
                <a:solidFill>
                  <a:srgbClr val="D21425"/>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ca-ES" sz="3200" b="0" dirty="0"/>
              <a:t>El paper de les revisions sistemàtiques en el context actual</a:t>
            </a:r>
          </a:p>
        </p:txBody>
      </p:sp>
      <p:sp>
        <p:nvSpPr>
          <p:cNvPr id="4" name="Subtítulo 2">
            <a:extLst>
              <a:ext uri="{FF2B5EF4-FFF2-40B4-BE49-F238E27FC236}">
                <a16:creationId xmlns:a16="http://schemas.microsoft.com/office/drawing/2014/main" id="{A5306BA0-F3B2-46F2-ADD7-B4ED8473F56C}"/>
              </a:ext>
            </a:extLst>
          </p:cNvPr>
          <p:cNvSpPr txBox="1">
            <a:spLocks/>
          </p:cNvSpPr>
          <p:nvPr/>
        </p:nvSpPr>
        <p:spPr>
          <a:xfrm>
            <a:off x="4081668" y="5817445"/>
            <a:ext cx="6665843" cy="665161"/>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3600" b="1" kern="1200">
                <a:solidFill>
                  <a:srgbClr val="D21425"/>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2600" dirty="0">
                <a:solidFill>
                  <a:schemeClr val="tx1"/>
                </a:solidFill>
              </a:rPr>
              <a:t>Jordi Sanz</a:t>
            </a:r>
            <a:endParaRPr lang="ca-ES" dirty="0">
              <a:solidFill>
                <a:schemeClr val="tx1"/>
              </a:solidFill>
            </a:endParaRPr>
          </a:p>
        </p:txBody>
      </p:sp>
    </p:spTree>
    <p:extLst>
      <p:ext uri="{BB962C8B-B14F-4D97-AF65-F5344CB8AC3E}">
        <p14:creationId xmlns:p14="http://schemas.microsoft.com/office/powerpoint/2010/main" val="2443096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04676481-8441-44C6-82C5-677A2DC0E94B}"/>
              </a:ext>
            </a:extLst>
          </p:cNvPr>
          <p:cNvSpPr>
            <a:spLocks noGrp="1"/>
          </p:cNvSpPr>
          <p:nvPr>
            <p:ph idx="1"/>
          </p:nvPr>
        </p:nvSpPr>
        <p:spPr>
          <a:xfrm>
            <a:off x="400052" y="1079606"/>
            <a:ext cx="6480809" cy="720434"/>
          </a:xfrm>
          <a:solidFill>
            <a:srgbClr val="00395D"/>
          </a:solidFill>
        </p:spPr>
        <p:txBody>
          <a:bodyPr>
            <a:normAutofit/>
          </a:bodyPr>
          <a:lstStyle/>
          <a:p>
            <a:pPr marL="0" indent="0" algn="ctr">
              <a:buNone/>
            </a:pPr>
            <a:r>
              <a:rPr lang="ca-ES" sz="4000" dirty="0">
                <a:solidFill>
                  <a:schemeClr val="bg1"/>
                </a:solidFill>
              </a:rPr>
              <a:t>Definició del problema?</a:t>
            </a:r>
          </a:p>
          <a:p>
            <a:pPr marL="0" indent="0" algn="ctr">
              <a:buNone/>
            </a:pPr>
            <a:endParaRPr lang="es-ES" sz="4000" dirty="0">
              <a:solidFill>
                <a:schemeClr val="bg1"/>
              </a:solidFill>
            </a:endParaRPr>
          </a:p>
        </p:txBody>
      </p:sp>
      <p:sp>
        <p:nvSpPr>
          <p:cNvPr id="6" name="Rectángulo 5" descr="Lupa">
            <a:extLst>
              <a:ext uri="{FF2B5EF4-FFF2-40B4-BE49-F238E27FC236}">
                <a16:creationId xmlns:a16="http://schemas.microsoft.com/office/drawing/2014/main" id="{A3D1DA8E-A653-487E-8083-FB1A3C555E65}"/>
              </a:ext>
            </a:extLst>
          </p:cNvPr>
          <p:cNvSpPr/>
          <p:nvPr/>
        </p:nvSpPr>
        <p:spPr>
          <a:xfrm>
            <a:off x="11536681" y="868198"/>
            <a:ext cx="518160" cy="712606"/>
          </a:xfrm>
          <a:prstGeom prst="rect">
            <a:avLst/>
          </a:prstGeom>
          <a: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p:spPr>
        <p:style>
          <a:lnRef idx="0">
            <a:schemeClr val="lt1">
              <a:hueOff val="0"/>
              <a:satOff val="0"/>
              <a:lumOff val="0"/>
              <a:alphaOff val="0"/>
            </a:schemeClr>
          </a:lnRef>
          <a:fillRef idx="1">
            <a:scrgbClr r="0" g="0" b="0"/>
          </a:fillRef>
          <a:effectRef idx="3">
            <a:schemeClr val="accent1">
              <a:tint val="50000"/>
              <a:hueOff val="0"/>
              <a:satOff val="0"/>
              <a:lumOff val="0"/>
              <a:alphaOff val="0"/>
            </a:schemeClr>
          </a:effectRef>
          <a:fontRef idx="minor">
            <a:schemeClr val="lt1">
              <a:hueOff val="0"/>
              <a:satOff val="0"/>
              <a:lumOff val="0"/>
              <a:alphaOff val="0"/>
            </a:schemeClr>
          </a:fontRef>
        </p:style>
      </p:sp>
      <p:pic>
        <p:nvPicPr>
          <p:cNvPr id="2" name="Imagen 1">
            <a:extLst>
              <a:ext uri="{FF2B5EF4-FFF2-40B4-BE49-F238E27FC236}">
                <a16:creationId xmlns:a16="http://schemas.microsoft.com/office/drawing/2014/main" id="{1B525459-DEB7-4A3F-AC04-BFD6EDCE11C1}"/>
              </a:ext>
            </a:extLst>
          </p:cNvPr>
          <p:cNvPicPr>
            <a:picLocks noChangeAspect="1"/>
          </p:cNvPicPr>
          <p:nvPr/>
        </p:nvPicPr>
        <p:blipFill>
          <a:blip r:embed="rId5"/>
          <a:stretch>
            <a:fillRect/>
          </a:stretch>
        </p:blipFill>
        <p:spPr>
          <a:xfrm>
            <a:off x="-160426" y="1979373"/>
            <a:ext cx="12512852" cy="4034727"/>
          </a:xfrm>
          <a:prstGeom prst="rect">
            <a:avLst/>
          </a:prstGeom>
        </p:spPr>
      </p:pic>
    </p:spTree>
    <p:extLst>
      <p:ext uri="{BB962C8B-B14F-4D97-AF65-F5344CB8AC3E}">
        <p14:creationId xmlns:p14="http://schemas.microsoft.com/office/powerpoint/2010/main" val="4058280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04676481-8441-44C6-82C5-677A2DC0E94B}"/>
              </a:ext>
            </a:extLst>
          </p:cNvPr>
          <p:cNvSpPr>
            <a:spLocks noGrp="1"/>
          </p:cNvSpPr>
          <p:nvPr>
            <p:ph idx="1"/>
          </p:nvPr>
        </p:nvSpPr>
        <p:spPr>
          <a:xfrm>
            <a:off x="144778" y="869785"/>
            <a:ext cx="9791700" cy="804597"/>
          </a:xfrm>
          <a:solidFill>
            <a:srgbClr val="00395D"/>
          </a:solidFill>
        </p:spPr>
        <p:txBody>
          <a:bodyPr>
            <a:normAutofit fontScale="92500"/>
          </a:bodyPr>
          <a:lstStyle/>
          <a:p>
            <a:pPr marL="0" indent="0" algn="ctr">
              <a:buNone/>
            </a:pPr>
            <a:r>
              <a:rPr lang="ca-ES" sz="4000" dirty="0">
                <a:solidFill>
                  <a:schemeClr val="bg1"/>
                </a:solidFill>
              </a:rPr>
              <a:t>Disseny d’actuacions: quines solucions funcionen?</a:t>
            </a:r>
          </a:p>
          <a:p>
            <a:pPr marL="0" indent="0" algn="ctr">
              <a:buNone/>
            </a:pPr>
            <a:endParaRPr lang="es-ES" sz="4000" dirty="0">
              <a:solidFill>
                <a:schemeClr val="bg1"/>
              </a:solidFill>
            </a:endParaRPr>
          </a:p>
        </p:txBody>
      </p:sp>
      <p:sp>
        <p:nvSpPr>
          <p:cNvPr id="6" name="Rectángulo 5" descr="Lupa">
            <a:extLst>
              <a:ext uri="{FF2B5EF4-FFF2-40B4-BE49-F238E27FC236}">
                <a16:creationId xmlns:a16="http://schemas.microsoft.com/office/drawing/2014/main" id="{A3D1DA8E-A653-487E-8083-FB1A3C555E65}"/>
              </a:ext>
            </a:extLst>
          </p:cNvPr>
          <p:cNvSpPr/>
          <p:nvPr/>
        </p:nvSpPr>
        <p:spPr>
          <a:xfrm>
            <a:off x="11536681" y="868198"/>
            <a:ext cx="518160" cy="712606"/>
          </a:xfrm>
          <a:prstGeom prst="rect">
            <a:avLst/>
          </a:prstGeom>
          <a: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p:spPr>
        <p:style>
          <a:lnRef idx="0">
            <a:schemeClr val="lt1">
              <a:hueOff val="0"/>
              <a:satOff val="0"/>
              <a:lumOff val="0"/>
              <a:alphaOff val="0"/>
            </a:schemeClr>
          </a:lnRef>
          <a:fillRef idx="1">
            <a:scrgbClr r="0" g="0" b="0"/>
          </a:fillRef>
          <a:effectRef idx="3">
            <a:schemeClr val="accent1">
              <a:tint val="50000"/>
              <a:hueOff val="0"/>
              <a:satOff val="0"/>
              <a:lumOff val="0"/>
              <a:alphaOff val="0"/>
            </a:schemeClr>
          </a:effectRef>
          <a:fontRef idx="minor">
            <a:schemeClr val="lt1">
              <a:hueOff val="0"/>
              <a:satOff val="0"/>
              <a:lumOff val="0"/>
              <a:alphaOff val="0"/>
            </a:schemeClr>
          </a:fontRef>
        </p:style>
      </p:sp>
      <p:pic>
        <p:nvPicPr>
          <p:cNvPr id="10" name="Imagen 9">
            <a:extLst>
              <a:ext uri="{FF2B5EF4-FFF2-40B4-BE49-F238E27FC236}">
                <a16:creationId xmlns:a16="http://schemas.microsoft.com/office/drawing/2014/main" id="{0BDFA95A-5DE1-4508-A752-06566BDF80E4}"/>
              </a:ext>
            </a:extLst>
          </p:cNvPr>
          <p:cNvPicPr>
            <a:picLocks noChangeAspect="1"/>
          </p:cNvPicPr>
          <p:nvPr/>
        </p:nvPicPr>
        <p:blipFill>
          <a:blip r:embed="rId5"/>
          <a:stretch>
            <a:fillRect/>
          </a:stretch>
        </p:blipFill>
        <p:spPr>
          <a:xfrm>
            <a:off x="2104595" y="1674382"/>
            <a:ext cx="6639355" cy="5200486"/>
          </a:xfrm>
          <a:prstGeom prst="rect">
            <a:avLst/>
          </a:prstGeom>
        </p:spPr>
      </p:pic>
    </p:spTree>
    <p:extLst>
      <p:ext uri="{BB962C8B-B14F-4D97-AF65-F5344CB8AC3E}">
        <p14:creationId xmlns:p14="http://schemas.microsoft.com/office/powerpoint/2010/main" val="963308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04676481-8441-44C6-82C5-677A2DC0E94B}"/>
              </a:ext>
            </a:extLst>
          </p:cNvPr>
          <p:cNvSpPr>
            <a:spLocks noGrp="1"/>
          </p:cNvSpPr>
          <p:nvPr>
            <p:ph idx="1"/>
          </p:nvPr>
        </p:nvSpPr>
        <p:spPr>
          <a:xfrm>
            <a:off x="323850" y="944854"/>
            <a:ext cx="8077200" cy="701384"/>
          </a:xfrm>
          <a:solidFill>
            <a:srgbClr val="00395D"/>
          </a:solidFill>
        </p:spPr>
        <p:txBody>
          <a:bodyPr>
            <a:normAutofit/>
          </a:bodyPr>
          <a:lstStyle/>
          <a:p>
            <a:pPr marL="0" indent="0" algn="ctr">
              <a:buNone/>
            </a:pPr>
            <a:r>
              <a:rPr lang="ca-ES" sz="4000" dirty="0">
                <a:solidFill>
                  <a:schemeClr val="bg1"/>
                </a:solidFill>
              </a:rPr>
              <a:t>Implementació de la política</a:t>
            </a:r>
          </a:p>
          <a:p>
            <a:pPr marL="0" indent="0">
              <a:buNone/>
            </a:pPr>
            <a:endParaRPr lang="es-ES" sz="4000" dirty="0">
              <a:solidFill>
                <a:schemeClr val="bg1"/>
              </a:solidFill>
            </a:endParaRPr>
          </a:p>
        </p:txBody>
      </p:sp>
      <p:sp>
        <p:nvSpPr>
          <p:cNvPr id="6" name="Rectángulo 5" descr="Lupa">
            <a:extLst>
              <a:ext uri="{FF2B5EF4-FFF2-40B4-BE49-F238E27FC236}">
                <a16:creationId xmlns:a16="http://schemas.microsoft.com/office/drawing/2014/main" id="{A3D1DA8E-A653-487E-8083-FB1A3C555E65}"/>
              </a:ext>
            </a:extLst>
          </p:cNvPr>
          <p:cNvSpPr/>
          <p:nvPr/>
        </p:nvSpPr>
        <p:spPr>
          <a:xfrm>
            <a:off x="11536681" y="868198"/>
            <a:ext cx="518160" cy="712606"/>
          </a:xfrm>
          <a:prstGeom prst="rect">
            <a:avLst/>
          </a:prstGeom>
          <a: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p:spPr>
        <p:style>
          <a:lnRef idx="0">
            <a:schemeClr val="lt1">
              <a:hueOff val="0"/>
              <a:satOff val="0"/>
              <a:lumOff val="0"/>
              <a:alphaOff val="0"/>
            </a:schemeClr>
          </a:lnRef>
          <a:fillRef idx="1">
            <a:scrgbClr r="0" g="0" b="0"/>
          </a:fillRef>
          <a:effectRef idx="3">
            <a:schemeClr val="accent1">
              <a:tint val="50000"/>
              <a:hueOff val="0"/>
              <a:satOff val="0"/>
              <a:lumOff val="0"/>
              <a:alphaOff val="0"/>
            </a:schemeClr>
          </a:effectRef>
          <a:fontRef idx="minor">
            <a:schemeClr val="lt1">
              <a:hueOff val="0"/>
              <a:satOff val="0"/>
              <a:lumOff val="0"/>
              <a:alphaOff val="0"/>
            </a:schemeClr>
          </a:fontRef>
        </p:style>
      </p:sp>
      <p:pic>
        <p:nvPicPr>
          <p:cNvPr id="10" name="Imagen 9">
            <a:extLst>
              <a:ext uri="{FF2B5EF4-FFF2-40B4-BE49-F238E27FC236}">
                <a16:creationId xmlns:a16="http://schemas.microsoft.com/office/drawing/2014/main" id="{E1DE4198-1BDF-41D4-9B2C-48FE5A0E6165}"/>
              </a:ext>
            </a:extLst>
          </p:cNvPr>
          <p:cNvPicPr>
            <a:picLocks noChangeAspect="1"/>
          </p:cNvPicPr>
          <p:nvPr/>
        </p:nvPicPr>
        <p:blipFill>
          <a:blip r:embed="rId5"/>
          <a:stretch>
            <a:fillRect/>
          </a:stretch>
        </p:blipFill>
        <p:spPr>
          <a:xfrm>
            <a:off x="323849" y="2301006"/>
            <a:ext cx="10515599" cy="2674165"/>
          </a:xfrm>
          <a:prstGeom prst="rect">
            <a:avLst/>
          </a:prstGeom>
        </p:spPr>
      </p:pic>
      <p:pic>
        <p:nvPicPr>
          <p:cNvPr id="11" name="Imagen 10">
            <a:extLst>
              <a:ext uri="{FF2B5EF4-FFF2-40B4-BE49-F238E27FC236}">
                <a16:creationId xmlns:a16="http://schemas.microsoft.com/office/drawing/2014/main" id="{AFA0229F-580A-4100-8968-AAD883A69E38}"/>
              </a:ext>
            </a:extLst>
          </p:cNvPr>
          <p:cNvPicPr>
            <a:picLocks noChangeAspect="1"/>
          </p:cNvPicPr>
          <p:nvPr/>
        </p:nvPicPr>
        <p:blipFill>
          <a:blip r:embed="rId6"/>
          <a:stretch>
            <a:fillRect/>
          </a:stretch>
        </p:blipFill>
        <p:spPr>
          <a:xfrm>
            <a:off x="838200" y="5015069"/>
            <a:ext cx="9640890" cy="849055"/>
          </a:xfrm>
          <a:prstGeom prst="rect">
            <a:avLst/>
          </a:prstGeom>
        </p:spPr>
      </p:pic>
      <p:pic>
        <p:nvPicPr>
          <p:cNvPr id="9" name="Imagen 8">
            <a:extLst>
              <a:ext uri="{FF2B5EF4-FFF2-40B4-BE49-F238E27FC236}">
                <a16:creationId xmlns:a16="http://schemas.microsoft.com/office/drawing/2014/main" id="{F2388902-B571-4A54-99DB-543E065DC43D}"/>
              </a:ext>
            </a:extLst>
          </p:cNvPr>
          <p:cNvPicPr>
            <a:picLocks noChangeAspect="1"/>
          </p:cNvPicPr>
          <p:nvPr/>
        </p:nvPicPr>
        <p:blipFill>
          <a:blip r:embed="rId7"/>
          <a:stretch>
            <a:fillRect/>
          </a:stretch>
        </p:blipFill>
        <p:spPr>
          <a:xfrm>
            <a:off x="8124866" y="1828671"/>
            <a:ext cx="3929975" cy="1848196"/>
          </a:xfrm>
          <a:prstGeom prst="rect">
            <a:avLst/>
          </a:prstGeom>
        </p:spPr>
      </p:pic>
    </p:spTree>
    <p:extLst>
      <p:ext uri="{BB962C8B-B14F-4D97-AF65-F5344CB8AC3E}">
        <p14:creationId xmlns:p14="http://schemas.microsoft.com/office/powerpoint/2010/main" val="20120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0013631-5A1E-4166-8738-8050529AA74F}"/>
              </a:ext>
            </a:extLst>
          </p:cNvPr>
          <p:cNvSpPr>
            <a:spLocks noGrp="1"/>
          </p:cNvSpPr>
          <p:nvPr>
            <p:ph type="title"/>
          </p:nvPr>
        </p:nvSpPr>
        <p:spPr>
          <a:xfrm>
            <a:off x="838200" y="962390"/>
            <a:ext cx="10515600" cy="965201"/>
          </a:xfrm>
        </p:spPr>
        <p:txBody>
          <a:bodyPr>
            <a:normAutofit/>
          </a:bodyPr>
          <a:lstStyle/>
          <a:p>
            <a:r>
              <a:rPr lang="fr-FR" sz="4000" b="1" dirty="0" err="1"/>
              <a:t>Passos</a:t>
            </a:r>
            <a:r>
              <a:rPr lang="fr-FR" sz="4000" b="1" dirty="0"/>
              <a:t> per </a:t>
            </a:r>
            <a:r>
              <a:rPr lang="fr-FR" sz="4000" b="1" dirty="0" err="1"/>
              <a:t>incloure</a:t>
            </a:r>
            <a:r>
              <a:rPr lang="fr-FR" sz="4000" b="1" dirty="0"/>
              <a:t>-les </a:t>
            </a:r>
            <a:r>
              <a:rPr lang="fr-FR" sz="4000" b="1" dirty="0" err="1"/>
              <a:t>quan</a:t>
            </a:r>
            <a:r>
              <a:rPr lang="fr-FR" sz="4000" b="1" dirty="0"/>
              <a:t> </a:t>
            </a:r>
            <a:r>
              <a:rPr lang="fr-FR" sz="4000" b="1" dirty="0" err="1"/>
              <a:t>iniciem</a:t>
            </a:r>
            <a:r>
              <a:rPr lang="fr-FR" sz="4000" b="1" dirty="0"/>
              <a:t> </a:t>
            </a:r>
            <a:r>
              <a:rPr lang="fr-FR" sz="4000" b="1" dirty="0" err="1"/>
              <a:t>intervencions</a:t>
            </a:r>
            <a:endParaRPr lang="fr-FR" sz="4000" b="1" dirty="0"/>
          </a:p>
        </p:txBody>
      </p:sp>
      <p:graphicFrame>
        <p:nvGraphicFramePr>
          <p:cNvPr id="2" name="Marcador de contenido 1">
            <a:extLst>
              <a:ext uri="{FF2B5EF4-FFF2-40B4-BE49-F238E27FC236}">
                <a16:creationId xmlns:a16="http://schemas.microsoft.com/office/drawing/2014/main" id="{DA1725BD-50E4-4202-9015-A9CEC998F273}"/>
              </a:ext>
            </a:extLst>
          </p:cNvPr>
          <p:cNvGraphicFramePr>
            <a:graphicFrameLocks noGrp="1"/>
          </p:cNvGraphicFramePr>
          <p:nvPr>
            <p:ph idx="1"/>
            <p:extLst>
              <p:ext uri="{D42A27DB-BD31-4B8C-83A1-F6EECF244321}">
                <p14:modId xmlns:p14="http://schemas.microsoft.com/office/powerpoint/2010/main" val="3166561354"/>
              </p:ext>
            </p:extLst>
          </p:nvPr>
        </p:nvGraphicFramePr>
        <p:xfrm>
          <a:off x="838200" y="2295525"/>
          <a:ext cx="10172700" cy="3851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ángulo 5" descr="Huellas">
            <a:extLst>
              <a:ext uri="{FF2B5EF4-FFF2-40B4-BE49-F238E27FC236}">
                <a16:creationId xmlns:a16="http://schemas.microsoft.com/office/drawing/2014/main" id="{27E6A282-E8E0-4869-83A1-19807A1FC6D8}"/>
              </a:ext>
            </a:extLst>
          </p:cNvPr>
          <p:cNvSpPr/>
          <p:nvPr/>
        </p:nvSpPr>
        <p:spPr>
          <a:xfrm>
            <a:off x="11485367" y="962390"/>
            <a:ext cx="584713" cy="965201"/>
          </a:xfrm>
          <a:prstGeom prst="rect">
            <a:avLst/>
          </a:prstGeom>
          <a: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l="-25000" r="-25000"/>
            </a:stretch>
          </a:blipFill>
        </p:spPr>
        <p:style>
          <a:lnRef idx="0">
            <a:schemeClr val="lt1">
              <a:hueOff val="0"/>
              <a:satOff val="0"/>
              <a:lumOff val="0"/>
              <a:alphaOff val="0"/>
            </a:schemeClr>
          </a:lnRef>
          <a:fillRef idx="1">
            <a:scrgbClr r="0" g="0" b="0"/>
          </a:fillRef>
          <a:effectRef idx="3">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037984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1">
            <a:extLst>
              <a:ext uri="{FF2B5EF4-FFF2-40B4-BE49-F238E27FC236}">
                <a16:creationId xmlns:a16="http://schemas.microsoft.com/office/drawing/2014/main" id="{DA1725BD-50E4-4202-9015-A9CEC998F273}"/>
              </a:ext>
            </a:extLst>
          </p:cNvPr>
          <p:cNvGraphicFramePr>
            <a:graphicFrameLocks noGrp="1"/>
          </p:cNvGraphicFramePr>
          <p:nvPr>
            <p:ph idx="1"/>
            <p:extLst>
              <p:ext uri="{D42A27DB-BD31-4B8C-83A1-F6EECF244321}">
                <p14:modId xmlns:p14="http://schemas.microsoft.com/office/powerpoint/2010/main" val="1856526447"/>
              </p:ext>
            </p:extLst>
          </p:nvPr>
        </p:nvGraphicFramePr>
        <p:xfrm>
          <a:off x="514350" y="1079501"/>
          <a:ext cx="10337680" cy="1128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ángulo 5" descr="Huellas">
            <a:extLst>
              <a:ext uri="{FF2B5EF4-FFF2-40B4-BE49-F238E27FC236}">
                <a16:creationId xmlns:a16="http://schemas.microsoft.com/office/drawing/2014/main" id="{27E6A282-E8E0-4869-83A1-19807A1FC6D8}"/>
              </a:ext>
            </a:extLst>
          </p:cNvPr>
          <p:cNvSpPr/>
          <p:nvPr/>
        </p:nvSpPr>
        <p:spPr>
          <a:xfrm>
            <a:off x="11485367" y="962390"/>
            <a:ext cx="584713" cy="965201"/>
          </a:xfrm>
          <a:prstGeom prst="rect">
            <a:avLst/>
          </a:prstGeom>
          <a: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l="-25000" r="-25000"/>
            </a:stretch>
          </a:blipFill>
        </p:spPr>
        <p:style>
          <a:lnRef idx="0">
            <a:schemeClr val="lt1">
              <a:hueOff val="0"/>
              <a:satOff val="0"/>
              <a:lumOff val="0"/>
              <a:alphaOff val="0"/>
            </a:schemeClr>
          </a:lnRef>
          <a:fillRef idx="1">
            <a:scrgbClr r="0" g="0" b="0"/>
          </a:fillRef>
          <a:effectRef idx="3">
            <a:schemeClr val="accent1">
              <a:tint val="50000"/>
              <a:hueOff val="0"/>
              <a:satOff val="0"/>
              <a:lumOff val="0"/>
              <a:alphaOff val="0"/>
            </a:schemeClr>
          </a:effectRef>
          <a:fontRef idx="minor">
            <a:schemeClr val="lt1">
              <a:hueOff val="0"/>
              <a:satOff val="0"/>
              <a:lumOff val="0"/>
              <a:alphaOff val="0"/>
            </a:schemeClr>
          </a:fontRef>
        </p:style>
      </p:sp>
      <p:pic>
        <p:nvPicPr>
          <p:cNvPr id="12" name="Imagen 11" descr="Una captura de pantalla de un celular con letras&#10;&#10;Descripción generada automáticamente">
            <a:extLst>
              <a:ext uri="{FF2B5EF4-FFF2-40B4-BE49-F238E27FC236}">
                <a16:creationId xmlns:a16="http://schemas.microsoft.com/office/drawing/2014/main" id="{E54138FB-0145-42F6-80C4-AD8D7FAA999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8792" y="2651704"/>
            <a:ext cx="11811288" cy="2278706"/>
          </a:xfrm>
          <a:prstGeom prst="rect">
            <a:avLst/>
          </a:prstGeom>
        </p:spPr>
      </p:pic>
      <p:pic>
        <p:nvPicPr>
          <p:cNvPr id="13" name="Imagen 12">
            <a:extLst>
              <a:ext uri="{FF2B5EF4-FFF2-40B4-BE49-F238E27FC236}">
                <a16:creationId xmlns:a16="http://schemas.microsoft.com/office/drawing/2014/main" id="{ACF771A8-7208-4D6F-8A20-7EBB11787BD8}"/>
              </a:ext>
            </a:extLst>
          </p:cNvPr>
          <p:cNvPicPr>
            <a:picLocks noChangeAspect="1"/>
          </p:cNvPicPr>
          <p:nvPr/>
        </p:nvPicPr>
        <p:blipFill>
          <a:blip r:embed="rId11"/>
          <a:stretch>
            <a:fillRect/>
          </a:stretch>
        </p:blipFill>
        <p:spPr>
          <a:xfrm>
            <a:off x="3319766" y="4574983"/>
            <a:ext cx="2166634" cy="355427"/>
          </a:xfrm>
          <a:prstGeom prst="rect">
            <a:avLst/>
          </a:prstGeom>
        </p:spPr>
      </p:pic>
    </p:spTree>
    <p:extLst>
      <p:ext uri="{BB962C8B-B14F-4D97-AF65-F5344CB8AC3E}">
        <p14:creationId xmlns:p14="http://schemas.microsoft.com/office/powerpoint/2010/main" val="3834714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1">
            <a:extLst>
              <a:ext uri="{FF2B5EF4-FFF2-40B4-BE49-F238E27FC236}">
                <a16:creationId xmlns:a16="http://schemas.microsoft.com/office/drawing/2014/main" id="{DA1725BD-50E4-4202-9015-A9CEC998F273}"/>
              </a:ext>
            </a:extLst>
          </p:cNvPr>
          <p:cNvGraphicFramePr>
            <a:graphicFrameLocks noGrp="1"/>
          </p:cNvGraphicFramePr>
          <p:nvPr>
            <p:ph idx="1"/>
            <p:extLst>
              <p:ext uri="{D42A27DB-BD31-4B8C-83A1-F6EECF244321}">
                <p14:modId xmlns:p14="http://schemas.microsoft.com/office/powerpoint/2010/main" val="2187045018"/>
              </p:ext>
            </p:extLst>
          </p:nvPr>
        </p:nvGraphicFramePr>
        <p:xfrm>
          <a:off x="306531" y="962390"/>
          <a:ext cx="8782050" cy="1133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ángulo 5" descr="Huellas">
            <a:extLst>
              <a:ext uri="{FF2B5EF4-FFF2-40B4-BE49-F238E27FC236}">
                <a16:creationId xmlns:a16="http://schemas.microsoft.com/office/drawing/2014/main" id="{27E6A282-E8E0-4869-83A1-19807A1FC6D8}"/>
              </a:ext>
            </a:extLst>
          </p:cNvPr>
          <p:cNvSpPr/>
          <p:nvPr/>
        </p:nvSpPr>
        <p:spPr>
          <a:xfrm>
            <a:off x="11485367" y="962390"/>
            <a:ext cx="584713" cy="965201"/>
          </a:xfrm>
          <a:prstGeom prst="rect">
            <a:avLst/>
          </a:prstGeom>
          <a: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l="-25000" r="-25000"/>
            </a:stretch>
          </a:blipFill>
        </p:spPr>
        <p:style>
          <a:lnRef idx="0">
            <a:schemeClr val="lt1">
              <a:hueOff val="0"/>
              <a:satOff val="0"/>
              <a:lumOff val="0"/>
              <a:alphaOff val="0"/>
            </a:schemeClr>
          </a:lnRef>
          <a:fillRef idx="1">
            <a:scrgbClr r="0" g="0" b="0"/>
          </a:fillRef>
          <a:effectRef idx="3">
            <a:schemeClr val="accent1">
              <a:tint val="50000"/>
              <a:hueOff val="0"/>
              <a:satOff val="0"/>
              <a:lumOff val="0"/>
              <a:alphaOff val="0"/>
            </a:schemeClr>
          </a:effectRef>
          <a:fontRef idx="minor">
            <a:schemeClr val="lt1">
              <a:hueOff val="0"/>
              <a:satOff val="0"/>
              <a:lumOff val="0"/>
              <a:alphaOff val="0"/>
            </a:schemeClr>
          </a:fontRef>
        </p:style>
      </p:sp>
      <p:sp>
        <p:nvSpPr>
          <p:cNvPr id="4" name="Rectángulo 3">
            <a:extLst>
              <a:ext uri="{FF2B5EF4-FFF2-40B4-BE49-F238E27FC236}">
                <a16:creationId xmlns:a16="http://schemas.microsoft.com/office/drawing/2014/main" id="{F1D9309B-63C9-4E6A-A2F1-B07B8A846D3C}"/>
              </a:ext>
            </a:extLst>
          </p:cNvPr>
          <p:cNvSpPr/>
          <p:nvPr/>
        </p:nvSpPr>
        <p:spPr>
          <a:xfrm>
            <a:off x="125556" y="2724670"/>
            <a:ext cx="3534268" cy="1599598"/>
          </a:xfrm>
          <a:prstGeom prst="rect">
            <a:avLst/>
          </a:prstGeom>
          <a:solidFill>
            <a:srgbClr val="00395D"/>
          </a:solidFill>
          <a:ln>
            <a:solidFill>
              <a:srgbClr val="0039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3600" dirty="0"/>
              <a:t>Recull de casos</a:t>
            </a:r>
          </a:p>
          <a:p>
            <a:pPr algn="ctr"/>
            <a:r>
              <a:rPr lang="ca-ES" sz="3600" dirty="0" err="1"/>
              <a:t>Quick</a:t>
            </a:r>
            <a:r>
              <a:rPr lang="ca-ES" sz="3600" dirty="0"/>
              <a:t> </a:t>
            </a:r>
            <a:r>
              <a:rPr lang="ca-ES" sz="3600" dirty="0" err="1"/>
              <a:t>scoping</a:t>
            </a:r>
            <a:r>
              <a:rPr lang="ca-ES" sz="3600" dirty="0"/>
              <a:t> </a:t>
            </a:r>
            <a:endParaRPr lang="ca-ES" dirty="0"/>
          </a:p>
        </p:txBody>
      </p:sp>
      <p:sp>
        <p:nvSpPr>
          <p:cNvPr id="5" name="Rectángulo 4">
            <a:extLst>
              <a:ext uri="{FF2B5EF4-FFF2-40B4-BE49-F238E27FC236}">
                <a16:creationId xmlns:a16="http://schemas.microsoft.com/office/drawing/2014/main" id="{03E8F3D5-AF3A-43DA-827F-43B8C5DFB8A7}"/>
              </a:ext>
            </a:extLst>
          </p:cNvPr>
          <p:cNvSpPr/>
          <p:nvPr/>
        </p:nvSpPr>
        <p:spPr>
          <a:xfrm>
            <a:off x="125556" y="4581525"/>
            <a:ext cx="3516494" cy="1680729"/>
          </a:xfrm>
          <a:prstGeom prst="rect">
            <a:avLst/>
          </a:prstGeom>
          <a:solidFill>
            <a:srgbClr val="00395D"/>
          </a:solidFill>
          <a:ln>
            <a:solidFill>
              <a:srgbClr val="0039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3600" dirty="0" err="1"/>
              <a:t>Rapid</a:t>
            </a:r>
            <a:r>
              <a:rPr lang="ca-ES" sz="3600" dirty="0"/>
              <a:t> </a:t>
            </a:r>
            <a:r>
              <a:rPr lang="ca-ES" sz="3600" dirty="0" err="1"/>
              <a:t>evidence</a:t>
            </a:r>
            <a:r>
              <a:rPr lang="ca-ES" sz="3600" dirty="0"/>
              <a:t> </a:t>
            </a:r>
            <a:r>
              <a:rPr lang="ca-ES" sz="3600" dirty="0" err="1"/>
              <a:t>assessment</a:t>
            </a:r>
            <a:endParaRPr lang="ca-ES" dirty="0"/>
          </a:p>
        </p:txBody>
      </p:sp>
      <p:sp>
        <p:nvSpPr>
          <p:cNvPr id="7" name="Rectángulo 6">
            <a:extLst>
              <a:ext uri="{FF2B5EF4-FFF2-40B4-BE49-F238E27FC236}">
                <a16:creationId xmlns:a16="http://schemas.microsoft.com/office/drawing/2014/main" id="{F95C9E41-BF93-44B6-B8FF-D56032303799}"/>
              </a:ext>
            </a:extLst>
          </p:cNvPr>
          <p:cNvSpPr/>
          <p:nvPr/>
        </p:nvSpPr>
        <p:spPr>
          <a:xfrm>
            <a:off x="3840799" y="1927592"/>
            <a:ext cx="3765346" cy="508312"/>
          </a:xfrm>
          <a:prstGeom prst="rect">
            <a:avLst/>
          </a:prstGeom>
          <a:solidFill>
            <a:srgbClr val="C00000"/>
          </a:solidFill>
          <a:ln>
            <a:solidFill>
              <a:srgbClr val="D21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3600" dirty="0"/>
              <a:t>Avantatges</a:t>
            </a:r>
            <a:endParaRPr lang="ca-ES" dirty="0"/>
          </a:p>
        </p:txBody>
      </p:sp>
      <p:sp>
        <p:nvSpPr>
          <p:cNvPr id="9" name="Rectángulo 8">
            <a:extLst>
              <a:ext uri="{FF2B5EF4-FFF2-40B4-BE49-F238E27FC236}">
                <a16:creationId xmlns:a16="http://schemas.microsoft.com/office/drawing/2014/main" id="{C2C08B53-6E08-41D2-9301-ABF4300DD8DC}"/>
              </a:ext>
            </a:extLst>
          </p:cNvPr>
          <p:cNvSpPr/>
          <p:nvPr/>
        </p:nvSpPr>
        <p:spPr>
          <a:xfrm>
            <a:off x="8012377" y="1927592"/>
            <a:ext cx="3765346" cy="508312"/>
          </a:xfrm>
          <a:prstGeom prst="rect">
            <a:avLst/>
          </a:prstGeom>
          <a:solidFill>
            <a:srgbClr val="C00000"/>
          </a:solidFill>
          <a:ln>
            <a:solidFill>
              <a:srgbClr val="D21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3600" dirty="0"/>
              <a:t>Inconvenients</a:t>
            </a:r>
            <a:endParaRPr lang="ca-ES" dirty="0"/>
          </a:p>
        </p:txBody>
      </p:sp>
      <p:pic>
        <p:nvPicPr>
          <p:cNvPr id="8194" name="Picture 2" descr="Travel Map Icons - Download Free Vector Icons | Noun Project">
            <a:extLst>
              <a:ext uri="{FF2B5EF4-FFF2-40B4-BE49-F238E27FC236}">
                <a16:creationId xmlns:a16="http://schemas.microsoft.com/office/drawing/2014/main" id="{4FFFE6DF-E5D9-4236-8918-07AA5786A44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14895" y="2610068"/>
            <a:ext cx="1771431" cy="177143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Bias Icons - Download Free Vector Icons | Noun Project">
            <a:extLst>
              <a:ext uri="{FF2B5EF4-FFF2-40B4-BE49-F238E27FC236}">
                <a16:creationId xmlns:a16="http://schemas.microsoft.com/office/drawing/2014/main" id="{8E7A0ACF-6511-4248-87A3-8C19210EACC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99398" y="2419268"/>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Balanza De La Justicia | Balanza de la justicia, Icono gratis ...">
            <a:extLst>
              <a:ext uri="{FF2B5EF4-FFF2-40B4-BE49-F238E27FC236}">
                <a16:creationId xmlns:a16="http://schemas.microsoft.com/office/drawing/2014/main" id="{77D1C942-FC6D-4A88-B1F9-191FA6173182}"/>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937422" y="4795642"/>
            <a:ext cx="1337931" cy="1337931"/>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Diana Dardos Vectores, Ilustraciones Y Gráficos - 123RF">
            <a:extLst>
              <a:ext uri="{FF2B5EF4-FFF2-40B4-BE49-F238E27FC236}">
                <a16:creationId xmlns:a16="http://schemas.microsoft.com/office/drawing/2014/main" id="{F799627A-912F-4F14-838C-6DB8A964DC1C}"/>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7111" t="18897" r="17544" b="16666"/>
          <a:stretch/>
        </p:blipFill>
        <p:spPr bwMode="auto">
          <a:xfrm>
            <a:off x="5493121" y="4854924"/>
            <a:ext cx="1112592" cy="1097116"/>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Limited, limited time, promo, time icon">
            <a:extLst>
              <a:ext uri="{FF2B5EF4-FFF2-40B4-BE49-F238E27FC236}">
                <a16:creationId xmlns:a16="http://schemas.microsoft.com/office/drawing/2014/main" id="{65F5C6EA-8D13-47F2-8B6F-80E339E35674}"/>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19547" t="12185" r="20680" b="13369"/>
          <a:stretch/>
        </p:blipFill>
        <p:spPr bwMode="auto">
          <a:xfrm>
            <a:off x="9199398" y="4586049"/>
            <a:ext cx="1522269" cy="18959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un Svg Png Icon Free Download (#203890) - OnlineWebFonts.COM">
            <a:extLst>
              <a:ext uri="{FF2B5EF4-FFF2-40B4-BE49-F238E27FC236}">
                <a16:creationId xmlns:a16="http://schemas.microsoft.com/office/drawing/2014/main" id="{C5F60ADE-89B3-4CF3-82D2-C93D07DAF949}"/>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266987" y="2988044"/>
            <a:ext cx="1112592" cy="133622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Run Svg Png Icon Free Download (#203890) - OnlineWebFonts.COM">
            <a:extLst>
              <a:ext uri="{FF2B5EF4-FFF2-40B4-BE49-F238E27FC236}">
                <a16:creationId xmlns:a16="http://schemas.microsoft.com/office/drawing/2014/main" id="{6AF73F07-40EB-4C78-9092-9CEA87EE50F9}"/>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760760" y="4872440"/>
            <a:ext cx="1050069" cy="1261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651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anim calcmode="lin" valueType="num">
                                      <p:cBhvr additive="base">
                                        <p:cTn id="11" dur="500" fill="hold"/>
                                        <p:tgtEl>
                                          <p:spTgt spid="1028"/>
                                        </p:tgtEl>
                                        <p:attrNameLst>
                                          <p:attrName>ppt_x</p:attrName>
                                        </p:attrNameLst>
                                      </p:cBhvr>
                                      <p:tavLst>
                                        <p:tav tm="0">
                                          <p:val>
                                            <p:strVal val="#ppt_x"/>
                                          </p:val>
                                        </p:tav>
                                        <p:tav tm="100000">
                                          <p:val>
                                            <p:strVal val="#ppt_x"/>
                                          </p:val>
                                        </p:tav>
                                      </p:tavLst>
                                    </p:anim>
                                    <p:anim calcmode="lin" valueType="num">
                                      <p:cBhvr additive="base">
                                        <p:cTn id="12" dur="500" fill="hold"/>
                                        <p:tgtEl>
                                          <p:spTgt spid="102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196"/>
                                        </p:tgtEl>
                                        <p:attrNameLst>
                                          <p:attrName>style.visibility</p:attrName>
                                        </p:attrNameLst>
                                      </p:cBhvr>
                                      <p:to>
                                        <p:strVal val="visible"/>
                                      </p:to>
                                    </p:set>
                                    <p:anim calcmode="lin" valueType="num">
                                      <p:cBhvr additive="base">
                                        <p:cTn id="15" dur="500" fill="hold"/>
                                        <p:tgtEl>
                                          <p:spTgt spid="8196"/>
                                        </p:tgtEl>
                                        <p:attrNameLst>
                                          <p:attrName>ppt_x</p:attrName>
                                        </p:attrNameLst>
                                      </p:cBhvr>
                                      <p:tavLst>
                                        <p:tav tm="0">
                                          <p:val>
                                            <p:strVal val="#ppt_x"/>
                                          </p:val>
                                        </p:tav>
                                        <p:tav tm="100000">
                                          <p:val>
                                            <p:strVal val="#ppt_x"/>
                                          </p:val>
                                        </p:tav>
                                      </p:tavLst>
                                    </p:anim>
                                    <p:anim calcmode="lin" valueType="num">
                                      <p:cBhvr additive="base">
                                        <p:cTn id="16"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200"/>
                                        </p:tgtEl>
                                        <p:attrNameLst>
                                          <p:attrName>style.visibility</p:attrName>
                                        </p:attrNameLst>
                                      </p:cBhvr>
                                      <p:to>
                                        <p:strVal val="visible"/>
                                      </p:to>
                                    </p:set>
                                    <p:anim calcmode="lin" valueType="num">
                                      <p:cBhvr additive="base">
                                        <p:cTn id="21" dur="500" fill="hold"/>
                                        <p:tgtEl>
                                          <p:spTgt spid="8200"/>
                                        </p:tgtEl>
                                        <p:attrNameLst>
                                          <p:attrName>ppt_x</p:attrName>
                                        </p:attrNameLst>
                                      </p:cBhvr>
                                      <p:tavLst>
                                        <p:tav tm="0">
                                          <p:val>
                                            <p:strVal val="#ppt_x"/>
                                          </p:val>
                                        </p:tav>
                                        <p:tav tm="100000">
                                          <p:val>
                                            <p:strVal val="#ppt_x"/>
                                          </p:val>
                                        </p:tav>
                                      </p:tavLst>
                                    </p:anim>
                                    <p:anim calcmode="lin" valueType="num">
                                      <p:cBhvr additive="base">
                                        <p:cTn id="22" dur="500" fill="hold"/>
                                        <p:tgtEl>
                                          <p:spTgt spid="8200"/>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202"/>
                                        </p:tgtEl>
                                        <p:attrNameLst>
                                          <p:attrName>style.visibility</p:attrName>
                                        </p:attrNameLst>
                                      </p:cBhvr>
                                      <p:to>
                                        <p:strVal val="visible"/>
                                      </p:to>
                                    </p:set>
                                    <p:anim calcmode="lin" valueType="num">
                                      <p:cBhvr additive="base">
                                        <p:cTn id="25" dur="500" fill="hold"/>
                                        <p:tgtEl>
                                          <p:spTgt spid="8202"/>
                                        </p:tgtEl>
                                        <p:attrNameLst>
                                          <p:attrName>ppt_x</p:attrName>
                                        </p:attrNameLst>
                                      </p:cBhvr>
                                      <p:tavLst>
                                        <p:tav tm="0">
                                          <p:val>
                                            <p:strVal val="#ppt_x"/>
                                          </p:val>
                                        </p:tav>
                                        <p:tav tm="100000">
                                          <p:val>
                                            <p:strVal val="#ppt_x"/>
                                          </p:val>
                                        </p:tav>
                                      </p:tavLst>
                                    </p:anim>
                                    <p:anim calcmode="lin" valueType="num">
                                      <p:cBhvr additive="base">
                                        <p:cTn id="26" dur="500" fill="hold"/>
                                        <p:tgtEl>
                                          <p:spTgt spid="8202"/>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8204"/>
                                        </p:tgtEl>
                                        <p:attrNameLst>
                                          <p:attrName>style.visibility</p:attrName>
                                        </p:attrNameLst>
                                      </p:cBhvr>
                                      <p:to>
                                        <p:strVal val="visible"/>
                                      </p:to>
                                    </p:set>
                                    <p:anim calcmode="lin" valueType="num">
                                      <p:cBhvr additive="base">
                                        <p:cTn id="33" dur="500" fill="hold"/>
                                        <p:tgtEl>
                                          <p:spTgt spid="8204"/>
                                        </p:tgtEl>
                                        <p:attrNameLst>
                                          <p:attrName>ppt_x</p:attrName>
                                        </p:attrNameLst>
                                      </p:cBhvr>
                                      <p:tavLst>
                                        <p:tav tm="0">
                                          <p:val>
                                            <p:strVal val="#ppt_x"/>
                                          </p:val>
                                        </p:tav>
                                        <p:tav tm="100000">
                                          <p:val>
                                            <p:strVal val="#ppt_x"/>
                                          </p:val>
                                        </p:tav>
                                      </p:tavLst>
                                    </p:anim>
                                    <p:anim calcmode="lin" valueType="num">
                                      <p:cBhvr additive="base">
                                        <p:cTn id="34" dur="500" fill="hold"/>
                                        <p:tgtEl>
                                          <p:spTgt spid="82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1">
            <a:extLst>
              <a:ext uri="{FF2B5EF4-FFF2-40B4-BE49-F238E27FC236}">
                <a16:creationId xmlns:a16="http://schemas.microsoft.com/office/drawing/2014/main" id="{DA1725BD-50E4-4202-9015-A9CEC998F273}"/>
              </a:ext>
            </a:extLst>
          </p:cNvPr>
          <p:cNvGraphicFramePr>
            <a:graphicFrameLocks noGrp="1"/>
          </p:cNvGraphicFramePr>
          <p:nvPr>
            <p:ph idx="1"/>
          </p:nvPr>
        </p:nvGraphicFramePr>
        <p:xfrm>
          <a:off x="306531" y="962390"/>
          <a:ext cx="8782050" cy="1133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ángulo 5" descr="Huellas">
            <a:extLst>
              <a:ext uri="{FF2B5EF4-FFF2-40B4-BE49-F238E27FC236}">
                <a16:creationId xmlns:a16="http://schemas.microsoft.com/office/drawing/2014/main" id="{27E6A282-E8E0-4869-83A1-19807A1FC6D8}"/>
              </a:ext>
            </a:extLst>
          </p:cNvPr>
          <p:cNvSpPr/>
          <p:nvPr/>
        </p:nvSpPr>
        <p:spPr>
          <a:xfrm>
            <a:off x="11485366" y="819117"/>
            <a:ext cx="584713" cy="965201"/>
          </a:xfrm>
          <a:prstGeom prst="rect">
            <a:avLst/>
          </a:prstGeom>
          <a: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l="-25000" r="-25000"/>
            </a:stretch>
          </a:blipFill>
        </p:spPr>
        <p:style>
          <a:lnRef idx="0">
            <a:schemeClr val="lt1">
              <a:hueOff val="0"/>
              <a:satOff val="0"/>
              <a:lumOff val="0"/>
              <a:alphaOff val="0"/>
            </a:schemeClr>
          </a:lnRef>
          <a:fillRef idx="1">
            <a:scrgbClr r="0" g="0" b="0"/>
          </a:fillRef>
          <a:effectRef idx="3">
            <a:schemeClr val="accent1">
              <a:tint val="50000"/>
              <a:hueOff val="0"/>
              <a:satOff val="0"/>
              <a:lumOff val="0"/>
              <a:alphaOff val="0"/>
            </a:schemeClr>
          </a:effectRef>
          <a:fontRef idx="minor">
            <a:schemeClr val="lt1">
              <a:hueOff val="0"/>
              <a:satOff val="0"/>
              <a:lumOff val="0"/>
              <a:alphaOff val="0"/>
            </a:schemeClr>
          </a:fontRef>
        </p:style>
      </p:sp>
      <p:sp>
        <p:nvSpPr>
          <p:cNvPr id="4" name="Rectángulo 3">
            <a:extLst>
              <a:ext uri="{FF2B5EF4-FFF2-40B4-BE49-F238E27FC236}">
                <a16:creationId xmlns:a16="http://schemas.microsoft.com/office/drawing/2014/main" id="{F1D9309B-63C9-4E6A-A2F1-B07B8A846D3C}"/>
              </a:ext>
            </a:extLst>
          </p:cNvPr>
          <p:cNvSpPr/>
          <p:nvPr/>
        </p:nvSpPr>
        <p:spPr>
          <a:xfrm>
            <a:off x="125556" y="2724670"/>
            <a:ext cx="3534268" cy="1599598"/>
          </a:xfrm>
          <a:prstGeom prst="rect">
            <a:avLst/>
          </a:prstGeom>
          <a:solidFill>
            <a:srgbClr val="00395D"/>
          </a:solidFill>
          <a:ln>
            <a:solidFill>
              <a:srgbClr val="0039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3600" dirty="0"/>
              <a:t>Revisió sistemàtica</a:t>
            </a:r>
            <a:endParaRPr lang="ca-ES" dirty="0"/>
          </a:p>
        </p:txBody>
      </p:sp>
      <p:sp>
        <p:nvSpPr>
          <p:cNvPr id="5" name="Rectángulo 4">
            <a:extLst>
              <a:ext uri="{FF2B5EF4-FFF2-40B4-BE49-F238E27FC236}">
                <a16:creationId xmlns:a16="http://schemas.microsoft.com/office/drawing/2014/main" id="{03E8F3D5-AF3A-43DA-827F-43B8C5DFB8A7}"/>
              </a:ext>
            </a:extLst>
          </p:cNvPr>
          <p:cNvSpPr/>
          <p:nvPr/>
        </p:nvSpPr>
        <p:spPr>
          <a:xfrm>
            <a:off x="125556" y="4581525"/>
            <a:ext cx="3516494" cy="1680729"/>
          </a:xfrm>
          <a:prstGeom prst="rect">
            <a:avLst/>
          </a:prstGeom>
          <a:solidFill>
            <a:srgbClr val="00395D"/>
          </a:solidFill>
          <a:ln>
            <a:solidFill>
              <a:srgbClr val="0039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3600" dirty="0"/>
              <a:t>Revisió de revisions</a:t>
            </a:r>
            <a:endParaRPr lang="ca-ES" dirty="0"/>
          </a:p>
        </p:txBody>
      </p:sp>
      <p:sp>
        <p:nvSpPr>
          <p:cNvPr id="7" name="Rectángulo 6">
            <a:extLst>
              <a:ext uri="{FF2B5EF4-FFF2-40B4-BE49-F238E27FC236}">
                <a16:creationId xmlns:a16="http://schemas.microsoft.com/office/drawing/2014/main" id="{F95C9E41-BF93-44B6-B8FF-D56032303799}"/>
              </a:ext>
            </a:extLst>
          </p:cNvPr>
          <p:cNvSpPr/>
          <p:nvPr/>
        </p:nvSpPr>
        <p:spPr>
          <a:xfrm>
            <a:off x="3840799" y="1927592"/>
            <a:ext cx="3765346" cy="508312"/>
          </a:xfrm>
          <a:prstGeom prst="rect">
            <a:avLst/>
          </a:prstGeom>
          <a:solidFill>
            <a:srgbClr val="C00000"/>
          </a:solidFill>
          <a:ln>
            <a:solidFill>
              <a:srgbClr val="D21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3600" dirty="0"/>
              <a:t>Avantatges</a:t>
            </a:r>
            <a:endParaRPr lang="ca-ES" dirty="0"/>
          </a:p>
        </p:txBody>
      </p:sp>
      <p:sp>
        <p:nvSpPr>
          <p:cNvPr id="9" name="Rectángulo 8">
            <a:extLst>
              <a:ext uri="{FF2B5EF4-FFF2-40B4-BE49-F238E27FC236}">
                <a16:creationId xmlns:a16="http://schemas.microsoft.com/office/drawing/2014/main" id="{C2C08B53-6E08-41D2-9301-ABF4300DD8DC}"/>
              </a:ext>
            </a:extLst>
          </p:cNvPr>
          <p:cNvSpPr/>
          <p:nvPr/>
        </p:nvSpPr>
        <p:spPr>
          <a:xfrm>
            <a:off x="8012377" y="1927592"/>
            <a:ext cx="3765346" cy="508312"/>
          </a:xfrm>
          <a:prstGeom prst="rect">
            <a:avLst/>
          </a:prstGeom>
          <a:solidFill>
            <a:srgbClr val="C00000"/>
          </a:solidFill>
          <a:ln>
            <a:solidFill>
              <a:srgbClr val="D21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3600" dirty="0"/>
              <a:t>Inconvenients</a:t>
            </a:r>
            <a:endParaRPr lang="ca-ES" dirty="0"/>
          </a:p>
        </p:txBody>
      </p:sp>
      <p:pic>
        <p:nvPicPr>
          <p:cNvPr id="8" name="Picture 8" descr="Balanza De La Justicia | Balanza de la justicia, Icono gratis ...">
            <a:extLst>
              <a:ext uri="{FF2B5EF4-FFF2-40B4-BE49-F238E27FC236}">
                <a16:creationId xmlns:a16="http://schemas.microsoft.com/office/drawing/2014/main" id="{210495E2-BB51-4C8A-8C77-DA283F21FC8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11082" y="2724670"/>
            <a:ext cx="1376957" cy="137695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Diana Dardos Vectores, Ilustraciones Y Gráficos - 123RF">
            <a:extLst>
              <a:ext uri="{FF2B5EF4-FFF2-40B4-BE49-F238E27FC236}">
                <a16:creationId xmlns:a16="http://schemas.microsoft.com/office/drawing/2014/main" id="{85636D72-D996-4D3A-B59B-4AD6121A8F23}"/>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7111" t="18897" r="17544" b="16666"/>
          <a:stretch/>
        </p:blipFill>
        <p:spPr bwMode="auto">
          <a:xfrm>
            <a:off x="5188039" y="2585924"/>
            <a:ext cx="1066941" cy="10521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Balanza De La Justicia | Balanza de la justicia, Icono gratis ...">
            <a:extLst>
              <a:ext uri="{FF2B5EF4-FFF2-40B4-BE49-F238E27FC236}">
                <a16:creationId xmlns:a16="http://schemas.microsoft.com/office/drawing/2014/main" id="{A05D0902-7513-4B7A-9320-5A1CC16F06E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61073" y="4763225"/>
            <a:ext cx="1376958" cy="13769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Diana Dardos Vectores, Ilustraciones Y Gráficos - 123RF">
            <a:extLst>
              <a:ext uri="{FF2B5EF4-FFF2-40B4-BE49-F238E27FC236}">
                <a16:creationId xmlns:a16="http://schemas.microsoft.com/office/drawing/2014/main" id="{53F51728-2C08-41CF-B69E-66E1B5BB6BAC}"/>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7111" t="18897" r="17544" b="16666"/>
          <a:stretch/>
        </p:blipFill>
        <p:spPr bwMode="auto">
          <a:xfrm>
            <a:off x="5359029" y="4529020"/>
            <a:ext cx="935699" cy="922684"/>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Implementation Icon Images, Stock Photos &amp; Vectors | Shutterstock">
            <a:extLst>
              <a:ext uri="{FF2B5EF4-FFF2-40B4-BE49-F238E27FC236}">
                <a16:creationId xmlns:a16="http://schemas.microsoft.com/office/drawing/2014/main" id="{BAB64C07-799A-419A-9C8C-4B298C8F8982}"/>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17021" t="13884" r="16666" b="36981"/>
          <a:stretch/>
        </p:blipFill>
        <p:spPr bwMode="auto">
          <a:xfrm>
            <a:off x="6254980" y="2820468"/>
            <a:ext cx="1376956" cy="116127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plementation Icon Images, Stock Photos &amp; Vectors | Shutterstock">
            <a:extLst>
              <a:ext uri="{FF2B5EF4-FFF2-40B4-BE49-F238E27FC236}">
                <a16:creationId xmlns:a16="http://schemas.microsoft.com/office/drawing/2014/main" id="{0BBD1EE6-4490-4F6E-B4FD-D3927B6A9FD3}"/>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17021" t="13884" r="16666" b="36981"/>
          <a:stretch/>
        </p:blipFill>
        <p:spPr bwMode="auto">
          <a:xfrm>
            <a:off x="5257890" y="5649232"/>
            <a:ext cx="1376956" cy="116127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Resource - Free people icons">
            <a:extLst>
              <a:ext uri="{FF2B5EF4-FFF2-40B4-BE49-F238E27FC236}">
                <a16:creationId xmlns:a16="http://schemas.microsoft.com/office/drawing/2014/main" id="{48ADDBC7-0262-40E1-8B0D-3948048F66E8}"/>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088581" y="2633518"/>
            <a:ext cx="1719203" cy="1719203"/>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The growing graph icon Progress symbol Flat Vector Image">
            <a:extLst>
              <a:ext uri="{FF2B5EF4-FFF2-40B4-BE49-F238E27FC236}">
                <a16:creationId xmlns:a16="http://schemas.microsoft.com/office/drawing/2014/main" id="{CB97B37B-EC09-4AEF-BABD-9996F1B7D54F}"/>
              </a:ext>
            </a:extLst>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8121" t="4999" r="4268" b="14032"/>
          <a:stretch/>
        </p:blipFill>
        <p:spPr bwMode="auto">
          <a:xfrm>
            <a:off x="9247776" y="4550335"/>
            <a:ext cx="1560008" cy="150521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Run Svg Png Icon Free Download (#203890) - OnlineWebFonts.COM">
            <a:extLst>
              <a:ext uri="{FF2B5EF4-FFF2-40B4-BE49-F238E27FC236}">
                <a16:creationId xmlns:a16="http://schemas.microsoft.com/office/drawing/2014/main" id="{BB120B68-E3FC-4B6B-BB67-C937EBDA92CA}"/>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736810" y="4663057"/>
            <a:ext cx="1114151" cy="1338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98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170"/>
                                        </p:tgtEl>
                                        <p:attrNameLst>
                                          <p:attrName>style.visibility</p:attrName>
                                        </p:attrNameLst>
                                      </p:cBhvr>
                                      <p:to>
                                        <p:strVal val="visible"/>
                                      </p:to>
                                    </p:set>
                                    <p:anim calcmode="lin" valueType="num">
                                      <p:cBhvr additive="base">
                                        <p:cTn id="15" dur="500" fill="hold"/>
                                        <p:tgtEl>
                                          <p:spTgt spid="7170"/>
                                        </p:tgtEl>
                                        <p:attrNameLst>
                                          <p:attrName>ppt_x</p:attrName>
                                        </p:attrNameLst>
                                      </p:cBhvr>
                                      <p:tavLst>
                                        <p:tav tm="0">
                                          <p:val>
                                            <p:strVal val="#ppt_x"/>
                                          </p:val>
                                        </p:tav>
                                        <p:tav tm="100000">
                                          <p:val>
                                            <p:strVal val="#ppt_x"/>
                                          </p:val>
                                        </p:tav>
                                      </p:tavLst>
                                    </p:anim>
                                    <p:anim calcmode="lin" valueType="num">
                                      <p:cBhvr additive="base">
                                        <p:cTn id="16" dur="500" fill="hold"/>
                                        <p:tgtEl>
                                          <p:spTgt spid="717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172"/>
                                        </p:tgtEl>
                                        <p:attrNameLst>
                                          <p:attrName>style.visibility</p:attrName>
                                        </p:attrNameLst>
                                      </p:cBhvr>
                                      <p:to>
                                        <p:strVal val="visible"/>
                                      </p:to>
                                    </p:set>
                                    <p:anim calcmode="lin" valueType="num">
                                      <p:cBhvr additive="base">
                                        <p:cTn id="19" dur="500" fill="hold"/>
                                        <p:tgtEl>
                                          <p:spTgt spid="7172"/>
                                        </p:tgtEl>
                                        <p:attrNameLst>
                                          <p:attrName>ppt_x</p:attrName>
                                        </p:attrNameLst>
                                      </p:cBhvr>
                                      <p:tavLst>
                                        <p:tav tm="0">
                                          <p:val>
                                            <p:strVal val="#ppt_x"/>
                                          </p:val>
                                        </p:tav>
                                        <p:tav tm="100000">
                                          <p:val>
                                            <p:strVal val="#ppt_x"/>
                                          </p:val>
                                        </p:tav>
                                      </p:tavLst>
                                    </p:anim>
                                    <p:anim calcmode="lin" valueType="num">
                                      <p:cBhvr additive="base">
                                        <p:cTn id="20"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7174"/>
                                        </p:tgtEl>
                                        <p:attrNameLst>
                                          <p:attrName>style.visibility</p:attrName>
                                        </p:attrNameLst>
                                      </p:cBhvr>
                                      <p:to>
                                        <p:strVal val="visible"/>
                                      </p:to>
                                    </p:set>
                                    <p:anim calcmode="lin" valueType="num">
                                      <p:cBhvr additive="base">
                                        <p:cTn id="41" dur="500" fill="hold"/>
                                        <p:tgtEl>
                                          <p:spTgt spid="7174"/>
                                        </p:tgtEl>
                                        <p:attrNameLst>
                                          <p:attrName>ppt_x</p:attrName>
                                        </p:attrNameLst>
                                      </p:cBhvr>
                                      <p:tavLst>
                                        <p:tav tm="0">
                                          <p:val>
                                            <p:strVal val="#ppt_x"/>
                                          </p:val>
                                        </p:tav>
                                        <p:tav tm="100000">
                                          <p:val>
                                            <p:strVal val="#ppt_x"/>
                                          </p:val>
                                        </p:tav>
                                      </p:tavLst>
                                    </p:anim>
                                    <p:anim calcmode="lin" valueType="num">
                                      <p:cBhvr additive="base">
                                        <p:cTn id="42" dur="500" fill="hold"/>
                                        <p:tgtEl>
                                          <p:spTgt spid="71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or recte 3"/>
          <p:cNvCxnSpPr/>
          <p:nvPr/>
        </p:nvCxnSpPr>
        <p:spPr>
          <a:xfrm>
            <a:off x="2188560" y="2079633"/>
            <a:ext cx="0" cy="3706223"/>
          </a:xfrm>
          <a:prstGeom prst="line">
            <a:avLst/>
          </a:prstGeom>
          <a:ln w="76200">
            <a:solidFill>
              <a:srgbClr val="00395D"/>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8" name="Connector recte 7"/>
          <p:cNvCxnSpPr>
            <a:cxnSpLocks/>
            <a:stCxn id="135176" idx="1"/>
          </p:cNvCxnSpPr>
          <p:nvPr/>
        </p:nvCxnSpPr>
        <p:spPr>
          <a:xfrm flipH="1">
            <a:off x="2188561" y="5785856"/>
            <a:ext cx="8237922" cy="0"/>
          </a:xfrm>
          <a:prstGeom prst="line">
            <a:avLst/>
          </a:prstGeom>
          <a:ln w="76200">
            <a:solidFill>
              <a:srgbClr val="00395D"/>
            </a:solidFill>
            <a:headEnd type="triangle"/>
            <a:tailEnd type="none"/>
          </a:ln>
        </p:spPr>
        <p:style>
          <a:lnRef idx="2">
            <a:schemeClr val="accent1"/>
          </a:lnRef>
          <a:fillRef idx="0">
            <a:schemeClr val="accent1"/>
          </a:fillRef>
          <a:effectRef idx="1">
            <a:schemeClr val="accent1"/>
          </a:effectRef>
          <a:fontRef idx="minor">
            <a:schemeClr val="tx1"/>
          </a:fontRef>
        </p:style>
      </p:cxnSp>
      <p:sp>
        <p:nvSpPr>
          <p:cNvPr id="135173" name="QuadreDeText 7"/>
          <p:cNvSpPr txBox="1">
            <a:spLocks noChangeArrowheads="1"/>
          </p:cNvSpPr>
          <p:nvPr/>
        </p:nvSpPr>
        <p:spPr bwMode="auto">
          <a:xfrm>
            <a:off x="5364773" y="6373196"/>
            <a:ext cx="2079962" cy="32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Font typeface="Arial" charset="0"/>
              <a:buChar char="•"/>
              <a:defRPr sz="3200">
                <a:solidFill>
                  <a:schemeClr val="tx1"/>
                </a:solidFill>
                <a:latin typeface="Arial" charset="0"/>
                <a:ea typeface="ＭＳ Ｐゴシック" pitchFamily="34" charset="-128"/>
              </a:defRPr>
            </a:lvl1pPr>
            <a:lvl2pPr marL="742950" indent="-285750" algn="l" eaLnBrk="0" hangingPunct="0">
              <a:spcBef>
                <a:spcPct val="20000"/>
              </a:spcBef>
              <a:buFont typeface="Arial" charset="0"/>
              <a:buChar char="–"/>
              <a:defRPr sz="2800">
                <a:solidFill>
                  <a:schemeClr val="tx1"/>
                </a:solidFill>
                <a:latin typeface="Arial" charset="0"/>
                <a:ea typeface="ＭＳ Ｐゴシック" pitchFamily="34" charset="-128"/>
              </a:defRPr>
            </a:lvl2pPr>
            <a:lvl3pPr marL="1143000" indent="-228600" algn="l" eaLnBrk="0" hangingPunct="0">
              <a:spcBef>
                <a:spcPct val="20000"/>
              </a:spcBef>
              <a:buFont typeface="Arial" charset="0"/>
              <a:buChar char="•"/>
              <a:defRPr sz="2400">
                <a:solidFill>
                  <a:schemeClr val="tx1"/>
                </a:solidFill>
                <a:latin typeface="Arial" charset="0"/>
                <a:ea typeface="ＭＳ Ｐゴシック" pitchFamily="34" charset="-128"/>
              </a:defRPr>
            </a:lvl3pPr>
            <a:lvl4pPr marL="1600200" indent="-228600" algn="l" eaLnBrk="0" hangingPunct="0">
              <a:spcBef>
                <a:spcPct val="20000"/>
              </a:spcBef>
              <a:buFont typeface="Arial" charset="0"/>
              <a:buChar char="–"/>
              <a:defRPr sz="2000">
                <a:solidFill>
                  <a:schemeClr val="tx1"/>
                </a:solidFill>
                <a:latin typeface="Arial" charset="0"/>
                <a:ea typeface="ＭＳ Ｐゴシック" pitchFamily="34" charset="-128"/>
              </a:defRPr>
            </a:lvl4pPr>
            <a:lvl5pPr marL="2057400" indent="-228600" algn="l" eaLnBrk="0" hangingPunct="0">
              <a:spcBef>
                <a:spcPct val="20000"/>
              </a:spcBef>
              <a:buFont typeface="Arial" charset="0"/>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ＭＳ Ｐゴシック" pitchFamily="34" charset="-128"/>
              </a:defRPr>
            </a:lvl9pPr>
          </a:lstStyle>
          <a:p>
            <a:pPr algn="ctr" eaLnBrk="1" fontAlgn="base" hangingPunct="1">
              <a:lnSpc>
                <a:spcPct val="30000"/>
              </a:lnSpc>
              <a:spcBef>
                <a:spcPct val="50000"/>
              </a:spcBef>
              <a:spcAft>
                <a:spcPct val="0"/>
              </a:spcAft>
              <a:buFontTx/>
              <a:buNone/>
            </a:pPr>
            <a:r>
              <a:rPr lang="ca-ES" altLang="ca-ES" sz="3600" b="1" dirty="0">
                <a:solidFill>
                  <a:srgbClr val="C00000"/>
                </a:solidFill>
                <a:latin typeface="Helvetica" charset="0"/>
              </a:rPr>
              <a:t>Temps</a:t>
            </a:r>
          </a:p>
        </p:txBody>
      </p:sp>
      <p:sp>
        <p:nvSpPr>
          <p:cNvPr id="135174" name="QuadreDeText 7"/>
          <p:cNvSpPr txBox="1">
            <a:spLocks noChangeArrowheads="1"/>
          </p:cNvSpPr>
          <p:nvPr/>
        </p:nvSpPr>
        <p:spPr bwMode="auto">
          <a:xfrm>
            <a:off x="22981" y="3679971"/>
            <a:ext cx="2079962" cy="296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Font typeface="Arial" charset="0"/>
              <a:buChar char="•"/>
              <a:defRPr sz="3200">
                <a:solidFill>
                  <a:schemeClr val="tx1"/>
                </a:solidFill>
                <a:latin typeface="Arial" charset="0"/>
                <a:ea typeface="ＭＳ Ｐゴシック" pitchFamily="34" charset="-128"/>
              </a:defRPr>
            </a:lvl1pPr>
            <a:lvl2pPr marL="742950" indent="-285750" algn="l" eaLnBrk="0" hangingPunct="0">
              <a:spcBef>
                <a:spcPct val="20000"/>
              </a:spcBef>
              <a:buFont typeface="Arial" charset="0"/>
              <a:buChar char="–"/>
              <a:defRPr sz="2800">
                <a:solidFill>
                  <a:schemeClr val="tx1"/>
                </a:solidFill>
                <a:latin typeface="Arial" charset="0"/>
                <a:ea typeface="ＭＳ Ｐゴシック" pitchFamily="34" charset="-128"/>
              </a:defRPr>
            </a:lvl2pPr>
            <a:lvl3pPr marL="1143000" indent="-228600" algn="l" eaLnBrk="0" hangingPunct="0">
              <a:spcBef>
                <a:spcPct val="20000"/>
              </a:spcBef>
              <a:buFont typeface="Arial" charset="0"/>
              <a:buChar char="•"/>
              <a:defRPr sz="2400">
                <a:solidFill>
                  <a:schemeClr val="tx1"/>
                </a:solidFill>
                <a:latin typeface="Arial" charset="0"/>
                <a:ea typeface="ＭＳ Ｐゴシック" pitchFamily="34" charset="-128"/>
              </a:defRPr>
            </a:lvl3pPr>
            <a:lvl4pPr marL="1600200" indent="-228600" algn="l" eaLnBrk="0" hangingPunct="0">
              <a:spcBef>
                <a:spcPct val="20000"/>
              </a:spcBef>
              <a:buFont typeface="Arial" charset="0"/>
              <a:buChar char="–"/>
              <a:defRPr sz="2000">
                <a:solidFill>
                  <a:schemeClr val="tx1"/>
                </a:solidFill>
                <a:latin typeface="Arial" charset="0"/>
                <a:ea typeface="ＭＳ Ｐゴシック" pitchFamily="34" charset="-128"/>
              </a:defRPr>
            </a:lvl4pPr>
            <a:lvl5pPr marL="2057400" indent="-228600" algn="l" eaLnBrk="0" hangingPunct="0">
              <a:spcBef>
                <a:spcPct val="20000"/>
              </a:spcBef>
              <a:buFont typeface="Arial" charset="0"/>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ＭＳ Ｐゴシック" pitchFamily="34" charset="-128"/>
              </a:defRPr>
            </a:lvl9pPr>
          </a:lstStyle>
          <a:p>
            <a:pPr algn="ctr" eaLnBrk="1" fontAlgn="base" hangingPunct="1">
              <a:lnSpc>
                <a:spcPct val="30000"/>
              </a:lnSpc>
              <a:spcBef>
                <a:spcPct val="50000"/>
              </a:spcBef>
              <a:spcAft>
                <a:spcPct val="0"/>
              </a:spcAft>
              <a:buFontTx/>
              <a:buNone/>
            </a:pPr>
            <a:r>
              <a:rPr lang="ca-ES" altLang="ca-ES" b="1" dirty="0">
                <a:solidFill>
                  <a:srgbClr val="C00000"/>
                </a:solidFill>
                <a:latin typeface="Helvetica" charset="0"/>
              </a:rPr>
              <a:t>Fiabilitat</a:t>
            </a:r>
            <a:endParaRPr lang="ca-ES" altLang="ca-ES" sz="2000" b="1" dirty="0">
              <a:solidFill>
                <a:srgbClr val="C00000"/>
              </a:solidFill>
              <a:latin typeface="Helvetica" charset="0"/>
            </a:endParaRPr>
          </a:p>
        </p:txBody>
      </p:sp>
      <p:pic>
        <p:nvPicPr>
          <p:cNvPr id="135175" name="Picture 5" descr="https://encrypted-tbn0.gstatic.com/images?q=tbn:ANd9GcSvdh_YkSnObtghEXzMrrquGtSmH2T27Oi7lQkjvBhoBLjscpdm7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5517" y="1034243"/>
            <a:ext cx="846087" cy="916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6" name="Picture 5" descr="https://encrypted-tbn0.gstatic.com/images?q=tbn:ANd9GcSvdh_YkSnObtghEXzMrrquGtSmH2T27Oi7lQkjvBhoBLjscpdm7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6483" y="5327559"/>
            <a:ext cx="846087" cy="916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7" name="Picture 9" descr="http://www.colourbox.com/preview/3780111-728767-people-pushing-up-arrow.jpg"/>
          <p:cNvPicPr>
            <a:picLocks noChangeAspect="1" noChangeArrowheads="1"/>
          </p:cNvPicPr>
          <p:nvPr/>
        </p:nvPicPr>
        <p:blipFill rotWithShape="1">
          <a:blip r:embed="rId4">
            <a:extLst>
              <a:ext uri="{28A0092B-C50C-407E-A947-70E740481C1C}">
                <a14:useLocalDpi xmlns:a14="http://schemas.microsoft.com/office/drawing/2010/main" val="0"/>
              </a:ext>
            </a:extLst>
          </a:blip>
          <a:srcRect l="19475" b="14167"/>
          <a:stretch/>
        </p:blipFill>
        <p:spPr bwMode="auto">
          <a:xfrm>
            <a:off x="2274178" y="1899134"/>
            <a:ext cx="7879615" cy="3858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8" name="QuadreDeText 7"/>
          <p:cNvSpPr txBox="1">
            <a:spLocks noChangeArrowheads="1"/>
          </p:cNvSpPr>
          <p:nvPr/>
        </p:nvSpPr>
        <p:spPr bwMode="auto">
          <a:xfrm>
            <a:off x="2274178" y="3837564"/>
            <a:ext cx="2079962" cy="615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Font typeface="Arial" charset="0"/>
              <a:buChar char="•"/>
              <a:defRPr sz="3200">
                <a:solidFill>
                  <a:schemeClr val="tx1"/>
                </a:solidFill>
                <a:latin typeface="Arial" charset="0"/>
                <a:ea typeface="ＭＳ Ｐゴシック" pitchFamily="34" charset="-128"/>
              </a:defRPr>
            </a:lvl1pPr>
            <a:lvl2pPr marL="742950" indent="-285750" algn="l" eaLnBrk="0" hangingPunct="0">
              <a:spcBef>
                <a:spcPct val="20000"/>
              </a:spcBef>
              <a:buFont typeface="Arial" charset="0"/>
              <a:buChar char="–"/>
              <a:defRPr sz="2800">
                <a:solidFill>
                  <a:schemeClr val="tx1"/>
                </a:solidFill>
                <a:latin typeface="Arial" charset="0"/>
                <a:ea typeface="ＭＳ Ｐゴシック" pitchFamily="34" charset="-128"/>
              </a:defRPr>
            </a:lvl2pPr>
            <a:lvl3pPr marL="1143000" indent="-228600" algn="l" eaLnBrk="0" hangingPunct="0">
              <a:spcBef>
                <a:spcPct val="20000"/>
              </a:spcBef>
              <a:buFont typeface="Arial" charset="0"/>
              <a:buChar char="•"/>
              <a:defRPr sz="2400">
                <a:solidFill>
                  <a:schemeClr val="tx1"/>
                </a:solidFill>
                <a:latin typeface="Arial" charset="0"/>
                <a:ea typeface="ＭＳ Ｐゴシック" pitchFamily="34" charset="-128"/>
              </a:defRPr>
            </a:lvl3pPr>
            <a:lvl4pPr marL="1600200" indent="-228600" algn="l" eaLnBrk="0" hangingPunct="0">
              <a:spcBef>
                <a:spcPct val="20000"/>
              </a:spcBef>
              <a:buFont typeface="Arial" charset="0"/>
              <a:buChar char="–"/>
              <a:defRPr sz="2000">
                <a:solidFill>
                  <a:schemeClr val="tx1"/>
                </a:solidFill>
                <a:latin typeface="Arial" charset="0"/>
                <a:ea typeface="ＭＳ Ｐゴシック" pitchFamily="34" charset="-128"/>
              </a:defRPr>
            </a:lvl4pPr>
            <a:lvl5pPr marL="2057400" indent="-228600" algn="l" eaLnBrk="0" hangingPunct="0">
              <a:spcBef>
                <a:spcPct val="20000"/>
              </a:spcBef>
              <a:buFont typeface="Arial" charset="0"/>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ＭＳ Ｐゴシック" pitchFamily="34" charset="-128"/>
              </a:defRPr>
            </a:lvl9pPr>
          </a:lstStyle>
          <a:p>
            <a:pPr algn="ctr" eaLnBrk="1" fontAlgn="base" hangingPunct="1">
              <a:lnSpc>
                <a:spcPct val="30000"/>
              </a:lnSpc>
              <a:spcBef>
                <a:spcPct val="50000"/>
              </a:spcBef>
              <a:spcAft>
                <a:spcPct val="0"/>
              </a:spcAft>
              <a:buFontTx/>
              <a:buNone/>
            </a:pPr>
            <a:r>
              <a:rPr lang="ca-ES" altLang="ca-ES" sz="2800" b="1" dirty="0">
                <a:solidFill>
                  <a:srgbClr val="00395D"/>
                </a:solidFill>
                <a:latin typeface="Helvetica" charset="0"/>
              </a:rPr>
              <a:t>Recull de </a:t>
            </a:r>
          </a:p>
          <a:p>
            <a:pPr algn="ctr" eaLnBrk="1" fontAlgn="base" hangingPunct="1">
              <a:lnSpc>
                <a:spcPct val="30000"/>
              </a:lnSpc>
              <a:spcBef>
                <a:spcPct val="50000"/>
              </a:spcBef>
              <a:spcAft>
                <a:spcPct val="0"/>
              </a:spcAft>
              <a:buFontTx/>
              <a:buNone/>
            </a:pPr>
            <a:r>
              <a:rPr lang="ca-ES" altLang="ca-ES" sz="2800" b="1" dirty="0">
                <a:solidFill>
                  <a:srgbClr val="00395D"/>
                </a:solidFill>
                <a:latin typeface="Helvetica" charset="0"/>
              </a:rPr>
              <a:t>casos</a:t>
            </a:r>
          </a:p>
        </p:txBody>
      </p:sp>
      <p:sp>
        <p:nvSpPr>
          <p:cNvPr id="135181" name="QuadreDeText 7"/>
          <p:cNvSpPr txBox="1">
            <a:spLocks noChangeArrowheads="1"/>
          </p:cNvSpPr>
          <p:nvPr/>
        </p:nvSpPr>
        <p:spPr bwMode="auto">
          <a:xfrm>
            <a:off x="7837860" y="1501712"/>
            <a:ext cx="20799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Font typeface="Arial" charset="0"/>
              <a:buChar char="•"/>
              <a:defRPr sz="3200">
                <a:solidFill>
                  <a:schemeClr val="tx1"/>
                </a:solidFill>
                <a:latin typeface="Arial" charset="0"/>
                <a:ea typeface="ＭＳ Ｐゴシック" pitchFamily="34" charset="-128"/>
              </a:defRPr>
            </a:lvl1pPr>
            <a:lvl2pPr marL="742950" indent="-285750" algn="l" eaLnBrk="0" hangingPunct="0">
              <a:spcBef>
                <a:spcPct val="20000"/>
              </a:spcBef>
              <a:buFont typeface="Arial" charset="0"/>
              <a:buChar char="–"/>
              <a:defRPr sz="2800">
                <a:solidFill>
                  <a:schemeClr val="tx1"/>
                </a:solidFill>
                <a:latin typeface="Arial" charset="0"/>
                <a:ea typeface="ＭＳ Ｐゴシック" pitchFamily="34" charset="-128"/>
              </a:defRPr>
            </a:lvl2pPr>
            <a:lvl3pPr marL="1143000" indent="-228600" algn="l" eaLnBrk="0" hangingPunct="0">
              <a:spcBef>
                <a:spcPct val="20000"/>
              </a:spcBef>
              <a:buFont typeface="Arial" charset="0"/>
              <a:buChar char="•"/>
              <a:defRPr sz="2400">
                <a:solidFill>
                  <a:schemeClr val="tx1"/>
                </a:solidFill>
                <a:latin typeface="Arial" charset="0"/>
                <a:ea typeface="ＭＳ Ｐゴシック" pitchFamily="34" charset="-128"/>
              </a:defRPr>
            </a:lvl3pPr>
            <a:lvl4pPr marL="1600200" indent="-228600" algn="l" eaLnBrk="0" hangingPunct="0">
              <a:spcBef>
                <a:spcPct val="20000"/>
              </a:spcBef>
              <a:buFont typeface="Arial" charset="0"/>
              <a:buChar char="–"/>
              <a:defRPr sz="2000">
                <a:solidFill>
                  <a:schemeClr val="tx1"/>
                </a:solidFill>
                <a:latin typeface="Arial" charset="0"/>
                <a:ea typeface="ＭＳ Ｐゴシック" pitchFamily="34" charset="-128"/>
              </a:defRPr>
            </a:lvl4pPr>
            <a:lvl5pPr marL="2057400" indent="-228600" algn="l" eaLnBrk="0" hangingPunct="0">
              <a:spcBef>
                <a:spcPct val="20000"/>
              </a:spcBef>
              <a:buFont typeface="Arial" charset="0"/>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ＭＳ Ｐゴシック" pitchFamily="34" charset="-128"/>
              </a:defRPr>
            </a:lvl9pPr>
          </a:lstStyle>
          <a:p>
            <a:pPr algn="ctr" eaLnBrk="1" fontAlgn="base" hangingPunct="1">
              <a:spcBef>
                <a:spcPct val="0"/>
              </a:spcBef>
              <a:spcAft>
                <a:spcPct val="0"/>
              </a:spcAft>
              <a:buFontTx/>
              <a:buNone/>
            </a:pPr>
            <a:r>
              <a:rPr lang="ca-ES" altLang="ca-ES" sz="2800" b="1" dirty="0" err="1">
                <a:solidFill>
                  <a:srgbClr val="00395D"/>
                </a:solidFill>
                <a:latin typeface="Helvetica" charset="0"/>
              </a:rPr>
              <a:t>Rev</a:t>
            </a:r>
            <a:r>
              <a:rPr lang="ca-ES" altLang="ca-ES" sz="2800" b="1" dirty="0">
                <a:solidFill>
                  <a:srgbClr val="00395D"/>
                </a:solidFill>
                <a:latin typeface="Helvetica" charset="0"/>
              </a:rPr>
              <a:t> </a:t>
            </a:r>
            <a:r>
              <a:rPr lang="ca-ES" altLang="ca-ES" sz="2800" b="1" dirty="0" err="1">
                <a:solidFill>
                  <a:srgbClr val="00395D"/>
                </a:solidFill>
                <a:latin typeface="Helvetica" charset="0"/>
              </a:rPr>
              <a:t>Sist</a:t>
            </a:r>
            <a:endParaRPr lang="ca-ES" altLang="ca-ES" sz="2800" b="1" dirty="0">
              <a:solidFill>
                <a:srgbClr val="00395D"/>
              </a:solidFill>
              <a:latin typeface="Helvetica" charset="0"/>
            </a:endParaRPr>
          </a:p>
        </p:txBody>
      </p:sp>
      <p:sp>
        <p:nvSpPr>
          <p:cNvPr id="20" name="QuadreDeText 7">
            <a:extLst>
              <a:ext uri="{FF2B5EF4-FFF2-40B4-BE49-F238E27FC236}">
                <a16:creationId xmlns:a16="http://schemas.microsoft.com/office/drawing/2014/main" id="{3FE616D7-17C7-4D7F-8256-227BD6ACA38B}"/>
              </a:ext>
            </a:extLst>
          </p:cNvPr>
          <p:cNvSpPr txBox="1">
            <a:spLocks noChangeArrowheads="1"/>
          </p:cNvSpPr>
          <p:nvPr/>
        </p:nvSpPr>
        <p:spPr bwMode="auto">
          <a:xfrm>
            <a:off x="4051294" y="2524695"/>
            <a:ext cx="207996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Font typeface="Arial" charset="0"/>
              <a:buChar char="•"/>
              <a:defRPr sz="3200">
                <a:solidFill>
                  <a:schemeClr val="tx1"/>
                </a:solidFill>
                <a:latin typeface="Arial" charset="0"/>
                <a:ea typeface="ＭＳ Ｐゴシック" pitchFamily="34" charset="-128"/>
              </a:defRPr>
            </a:lvl1pPr>
            <a:lvl2pPr marL="742950" indent="-285750" algn="l" eaLnBrk="0" hangingPunct="0">
              <a:spcBef>
                <a:spcPct val="20000"/>
              </a:spcBef>
              <a:buFont typeface="Arial" charset="0"/>
              <a:buChar char="–"/>
              <a:defRPr sz="2800">
                <a:solidFill>
                  <a:schemeClr val="tx1"/>
                </a:solidFill>
                <a:latin typeface="Arial" charset="0"/>
                <a:ea typeface="ＭＳ Ｐゴシック" pitchFamily="34" charset="-128"/>
              </a:defRPr>
            </a:lvl2pPr>
            <a:lvl3pPr marL="1143000" indent="-228600" algn="l" eaLnBrk="0" hangingPunct="0">
              <a:spcBef>
                <a:spcPct val="20000"/>
              </a:spcBef>
              <a:buFont typeface="Arial" charset="0"/>
              <a:buChar char="•"/>
              <a:defRPr sz="2400">
                <a:solidFill>
                  <a:schemeClr val="tx1"/>
                </a:solidFill>
                <a:latin typeface="Arial" charset="0"/>
                <a:ea typeface="ＭＳ Ｐゴシック" pitchFamily="34" charset="-128"/>
              </a:defRPr>
            </a:lvl3pPr>
            <a:lvl4pPr marL="1600200" indent="-228600" algn="l" eaLnBrk="0" hangingPunct="0">
              <a:spcBef>
                <a:spcPct val="20000"/>
              </a:spcBef>
              <a:buFont typeface="Arial" charset="0"/>
              <a:buChar char="–"/>
              <a:defRPr sz="2000">
                <a:solidFill>
                  <a:schemeClr val="tx1"/>
                </a:solidFill>
                <a:latin typeface="Arial" charset="0"/>
                <a:ea typeface="ＭＳ Ｐゴシック" pitchFamily="34" charset="-128"/>
              </a:defRPr>
            </a:lvl4pPr>
            <a:lvl5pPr marL="2057400" indent="-228600" algn="l" eaLnBrk="0" hangingPunct="0">
              <a:spcBef>
                <a:spcPct val="20000"/>
              </a:spcBef>
              <a:buFont typeface="Arial" charset="0"/>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ＭＳ Ｐゴシック" pitchFamily="34" charset="-128"/>
              </a:defRPr>
            </a:lvl9pPr>
          </a:lstStyle>
          <a:p>
            <a:pPr algn="ctr" eaLnBrk="1" fontAlgn="base" hangingPunct="1">
              <a:spcBef>
                <a:spcPct val="0"/>
              </a:spcBef>
              <a:spcAft>
                <a:spcPct val="0"/>
              </a:spcAft>
              <a:buFontTx/>
              <a:buNone/>
            </a:pPr>
            <a:r>
              <a:rPr lang="ca-ES" altLang="ca-ES" sz="2800" b="1" dirty="0" err="1">
                <a:solidFill>
                  <a:srgbClr val="00395D"/>
                </a:solidFill>
                <a:latin typeface="Helvetica" charset="0"/>
              </a:rPr>
              <a:t>Quick</a:t>
            </a:r>
            <a:r>
              <a:rPr lang="ca-ES" altLang="ca-ES" sz="2800" b="1" dirty="0">
                <a:solidFill>
                  <a:srgbClr val="00395D"/>
                </a:solidFill>
                <a:latin typeface="Helvetica" charset="0"/>
              </a:rPr>
              <a:t> </a:t>
            </a:r>
            <a:r>
              <a:rPr lang="ca-ES" altLang="ca-ES" sz="2800" b="1" dirty="0" err="1">
                <a:solidFill>
                  <a:srgbClr val="00395D"/>
                </a:solidFill>
                <a:latin typeface="Helvetica" charset="0"/>
              </a:rPr>
              <a:t>scoping</a:t>
            </a:r>
            <a:r>
              <a:rPr lang="ca-ES" altLang="ca-ES" sz="2800" b="1" dirty="0">
                <a:solidFill>
                  <a:srgbClr val="00395D"/>
                </a:solidFill>
                <a:latin typeface="Helvetica" charset="0"/>
              </a:rPr>
              <a:t> </a:t>
            </a:r>
            <a:r>
              <a:rPr lang="ca-ES" altLang="ca-ES" sz="2800" b="1" dirty="0" err="1">
                <a:solidFill>
                  <a:srgbClr val="00395D"/>
                </a:solidFill>
                <a:latin typeface="Helvetica" charset="0"/>
              </a:rPr>
              <a:t>review</a:t>
            </a:r>
            <a:endParaRPr lang="ca-ES" altLang="ca-ES" sz="2800" b="1" dirty="0">
              <a:solidFill>
                <a:srgbClr val="00395D"/>
              </a:solidFill>
              <a:latin typeface="Helvetica" charset="0"/>
            </a:endParaRPr>
          </a:p>
        </p:txBody>
      </p:sp>
      <p:sp>
        <p:nvSpPr>
          <p:cNvPr id="21" name="QuadreDeText 7">
            <a:extLst>
              <a:ext uri="{FF2B5EF4-FFF2-40B4-BE49-F238E27FC236}">
                <a16:creationId xmlns:a16="http://schemas.microsoft.com/office/drawing/2014/main" id="{AD04E98B-F614-468E-833E-EDF637C6E716}"/>
              </a:ext>
            </a:extLst>
          </p:cNvPr>
          <p:cNvSpPr txBox="1">
            <a:spLocks noChangeArrowheads="1"/>
          </p:cNvSpPr>
          <p:nvPr/>
        </p:nvSpPr>
        <p:spPr bwMode="auto">
          <a:xfrm>
            <a:off x="6062562" y="1713433"/>
            <a:ext cx="207996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Font typeface="Arial" charset="0"/>
              <a:buChar char="•"/>
              <a:defRPr sz="3200">
                <a:solidFill>
                  <a:schemeClr val="tx1"/>
                </a:solidFill>
                <a:latin typeface="Arial" charset="0"/>
                <a:ea typeface="ＭＳ Ｐゴシック" pitchFamily="34" charset="-128"/>
              </a:defRPr>
            </a:lvl1pPr>
            <a:lvl2pPr marL="742950" indent="-285750" algn="l" eaLnBrk="0" hangingPunct="0">
              <a:spcBef>
                <a:spcPct val="20000"/>
              </a:spcBef>
              <a:buFont typeface="Arial" charset="0"/>
              <a:buChar char="–"/>
              <a:defRPr sz="2800">
                <a:solidFill>
                  <a:schemeClr val="tx1"/>
                </a:solidFill>
                <a:latin typeface="Arial" charset="0"/>
                <a:ea typeface="ＭＳ Ｐゴシック" pitchFamily="34" charset="-128"/>
              </a:defRPr>
            </a:lvl2pPr>
            <a:lvl3pPr marL="1143000" indent="-228600" algn="l" eaLnBrk="0" hangingPunct="0">
              <a:spcBef>
                <a:spcPct val="20000"/>
              </a:spcBef>
              <a:buFont typeface="Arial" charset="0"/>
              <a:buChar char="•"/>
              <a:defRPr sz="2400">
                <a:solidFill>
                  <a:schemeClr val="tx1"/>
                </a:solidFill>
                <a:latin typeface="Arial" charset="0"/>
                <a:ea typeface="ＭＳ Ｐゴシック" pitchFamily="34" charset="-128"/>
              </a:defRPr>
            </a:lvl3pPr>
            <a:lvl4pPr marL="1600200" indent="-228600" algn="l" eaLnBrk="0" hangingPunct="0">
              <a:spcBef>
                <a:spcPct val="20000"/>
              </a:spcBef>
              <a:buFont typeface="Arial" charset="0"/>
              <a:buChar char="–"/>
              <a:defRPr sz="2000">
                <a:solidFill>
                  <a:schemeClr val="tx1"/>
                </a:solidFill>
                <a:latin typeface="Arial" charset="0"/>
                <a:ea typeface="ＭＳ Ｐゴシック" pitchFamily="34" charset="-128"/>
              </a:defRPr>
            </a:lvl4pPr>
            <a:lvl5pPr marL="2057400" indent="-228600" algn="l" eaLnBrk="0" hangingPunct="0">
              <a:spcBef>
                <a:spcPct val="20000"/>
              </a:spcBef>
              <a:buFont typeface="Arial" charset="0"/>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ＭＳ Ｐゴシック" pitchFamily="34" charset="-128"/>
              </a:defRPr>
            </a:lvl9pPr>
          </a:lstStyle>
          <a:p>
            <a:pPr algn="ctr" eaLnBrk="1" fontAlgn="base" hangingPunct="1">
              <a:spcBef>
                <a:spcPct val="0"/>
              </a:spcBef>
              <a:spcAft>
                <a:spcPct val="0"/>
              </a:spcAft>
              <a:buFontTx/>
              <a:buNone/>
            </a:pPr>
            <a:r>
              <a:rPr lang="ca-ES" altLang="ca-ES" sz="2800" b="1" dirty="0">
                <a:solidFill>
                  <a:srgbClr val="00395D"/>
                </a:solidFill>
                <a:latin typeface="Helvetica" charset="0"/>
              </a:rPr>
              <a:t>REA</a:t>
            </a:r>
          </a:p>
          <a:p>
            <a:pPr algn="ctr" eaLnBrk="1" fontAlgn="base" hangingPunct="1">
              <a:spcBef>
                <a:spcPct val="0"/>
              </a:spcBef>
              <a:spcAft>
                <a:spcPct val="0"/>
              </a:spcAft>
              <a:buFontTx/>
              <a:buNone/>
            </a:pPr>
            <a:r>
              <a:rPr lang="ca-ES" altLang="ca-ES" sz="2800" b="1" dirty="0" err="1">
                <a:solidFill>
                  <a:srgbClr val="00395D"/>
                </a:solidFill>
                <a:latin typeface="Helvetica" charset="0"/>
              </a:rPr>
              <a:t>Rev</a:t>
            </a:r>
            <a:r>
              <a:rPr lang="ca-ES" altLang="ca-ES" sz="2800" b="1" dirty="0">
                <a:solidFill>
                  <a:srgbClr val="00395D"/>
                </a:solidFill>
                <a:latin typeface="Helvetica" charset="0"/>
              </a:rPr>
              <a:t> de </a:t>
            </a:r>
            <a:r>
              <a:rPr lang="ca-ES" altLang="ca-ES" sz="2800" b="1" dirty="0" err="1">
                <a:solidFill>
                  <a:srgbClr val="00395D"/>
                </a:solidFill>
                <a:latin typeface="Helvetica" charset="0"/>
              </a:rPr>
              <a:t>Rev</a:t>
            </a:r>
            <a:endParaRPr lang="ca-ES" altLang="ca-ES" sz="2800" b="1" dirty="0">
              <a:solidFill>
                <a:srgbClr val="00395D"/>
              </a:solidFill>
              <a:latin typeface="Helvetica" charset="0"/>
            </a:endParaRPr>
          </a:p>
        </p:txBody>
      </p:sp>
      <p:sp>
        <p:nvSpPr>
          <p:cNvPr id="22" name="Rectángulo 21" descr="Huellas">
            <a:extLst>
              <a:ext uri="{FF2B5EF4-FFF2-40B4-BE49-F238E27FC236}">
                <a16:creationId xmlns:a16="http://schemas.microsoft.com/office/drawing/2014/main" id="{48AA73E5-E67D-4C6B-8BD2-FE5920313C50}"/>
              </a:ext>
            </a:extLst>
          </p:cNvPr>
          <p:cNvSpPr/>
          <p:nvPr/>
        </p:nvSpPr>
        <p:spPr>
          <a:xfrm>
            <a:off x="11485366" y="819117"/>
            <a:ext cx="584713" cy="965201"/>
          </a:xfrm>
          <a:prstGeom prst="rect">
            <a:avLst/>
          </a:prstGeom>
          <a: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p:spPr>
        <p:style>
          <a:lnRef idx="0">
            <a:schemeClr val="lt1">
              <a:hueOff val="0"/>
              <a:satOff val="0"/>
              <a:lumOff val="0"/>
              <a:alphaOff val="0"/>
            </a:schemeClr>
          </a:lnRef>
          <a:fillRef idx="1">
            <a:scrgbClr r="0" g="0" b="0"/>
          </a:fillRef>
          <a:effectRef idx="3">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725691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B46836A-4300-4150-946F-FB9E21F342BA}"/>
              </a:ext>
            </a:extLst>
          </p:cNvPr>
          <p:cNvSpPr>
            <a:spLocks noGrp="1"/>
          </p:cNvSpPr>
          <p:nvPr>
            <p:ph idx="1"/>
          </p:nvPr>
        </p:nvSpPr>
        <p:spPr>
          <a:xfrm>
            <a:off x="4005943" y="1020082"/>
            <a:ext cx="7750629" cy="5598432"/>
          </a:xfrm>
        </p:spPr>
        <p:txBody>
          <a:bodyPr>
            <a:normAutofit/>
          </a:bodyPr>
          <a:lstStyle/>
          <a:p>
            <a:r>
              <a:rPr lang="ca-ES" sz="3600" dirty="0"/>
              <a:t>L’actual context demana ser </a:t>
            </a:r>
            <a:r>
              <a:rPr lang="ca-ES" sz="3600" dirty="0">
                <a:solidFill>
                  <a:srgbClr val="D21425"/>
                </a:solidFill>
              </a:rPr>
              <a:t>flexible</a:t>
            </a:r>
            <a:r>
              <a:rPr lang="ca-ES" sz="3600" dirty="0"/>
              <a:t> en l’elecció del tipus de revisió.</a:t>
            </a:r>
          </a:p>
          <a:p>
            <a:r>
              <a:rPr lang="ca-ES" sz="3600" dirty="0"/>
              <a:t>Cal concebre els diferents gèneres com a un </a:t>
            </a:r>
            <a:r>
              <a:rPr lang="ca-ES" sz="3600" dirty="0">
                <a:solidFill>
                  <a:srgbClr val="D21425"/>
                </a:solidFill>
              </a:rPr>
              <a:t>itinerari modular </a:t>
            </a:r>
            <a:r>
              <a:rPr lang="ca-ES" sz="3600" dirty="0"/>
              <a:t>segons el que cada política necessita</a:t>
            </a:r>
          </a:p>
          <a:p>
            <a:r>
              <a:rPr lang="ca-ES" sz="3600" dirty="0"/>
              <a:t>En l’actual context qualsevol </a:t>
            </a:r>
            <a:r>
              <a:rPr lang="ca-ES" sz="3600" dirty="0">
                <a:solidFill>
                  <a:srgbClr val="D21425"/>
                </a:solidFill>
              </a:rPr>
              <a:t>avenç</a:t>
            </a:r>
            <a:r>
              <a:rPr lang="ca-ES" sz="3600" dirty="0"/>
              <a:t> és molt positiu</a:t>
            </a:r>
          </a:p>
          <a:p>
            <a:r>
              <a:rPr lang="ca-ES" sz="3600" dirty="0"/>
              <a:t>La </a:t>
            </a:r>
            <a:r>
              <a:rPr lang="ca-ES" sz="3600" dirty="0">
                <a:solidFill>
                  <a:srgbClr val="D21425"/>
                </a:solidFill>
              </a:rPr>
              <a:t>urgència</a:t>
            </a:r>
            <a:r>
              <a:rPr lang="ca-ES" sz="3600" dirty="0"/>
              <a:t> en la necessitat d’evidència també serà important a l’hora d’optar per un tipus de revisió</a:t>
            </a:r>
          </a:p>
        </p:txBody>
      </p:sp>
      <p:pic>
        <p:nvPicPr>
          <p:cNvPr id="3074" name="Picture 2" descr="icono-atencion - Universidad de Vida">
            <a:extLst>
              <a:ext uri="{FF2B5EF4-FFF2-40B4-BE49-F238E27FC236}">
                <a16:creationId xmlns:a16="http://schemas.microsoft.com/office/drawing/2014/main" id="{6E5CC3F1-E028-4EB0-8D0B-2B9315BFC9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781" y="2313895"/>
            <a:ext cx="2682648" cy="268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468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1">
            <a:extLst>
              <a:ext uri="{FF2B5EF4-FFF2-40B4-BE49-F238E27FC236}">
                <a16:creationId xmlns:a16="http://schemas.microsoft.com/office/drawing/2014/main" id="{DA1725BD-50E4-4202-9015-A9CEC998F273}"/>
              </a:ext>
            </a:extLst>
          </p:cNvPr>
          <p:cNvGraphicFramePr>
            <a:graphicFrameLocks noGrp="1"/>
          </p:cNvGraphicFramePr>
          <p:nvPr>
            <p:ph idx="1"/>
            <p:extLst>
              <p:ext uri="{D42A27DB-BD31-4B8C-83A1-F6EECF244321}">
                <p14:modId xmlns:p14="http://schemas.microsoft.com/office/powerpoint/2010/main" val="309558622"/>
              </p:ext>
            </p:extLst>
          </p:nvPr>
        </p:nvGraphicFramePr>
        <p:xfrm>
          <a:off x="514350" y="1079500"/>
          <a:ext cx="8782050" cy="1133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ángulo 5" descr="Huellas">
            <a:extLst>
              <a:ext uri="{FF2B5EF4-FFF2-40B4-BE49-F238E27FC236}">
                <a16:creationId xmlns:a16="http://schemas.microsoft.com/office/drawing/2014/main" id="{27E6A282-E8E0-4869-83A1-19807A1FC6D8}"/>
              </a:ext>
            </a:extLst>
          </p:cNvPr>
          <p:cNvSpPr/>
          <p:nvPr/>
        </p:nvSpPr>
        <p:spPr>
          <a:xfrm>
            <a:off x="11485367" y="962390"/>
            <a:ext cx="584713" cy="965201"/>
          </a:xfrm>
          <a:prstGeom prst="rect">
            <a:avLst/>
          </a:prstGeom>
          <a: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l="-25000" r="-25000"/>
            </a:stretch>
          </a:blipFill>
        </p:spPr>
        <p:style>
          <a:lnRef idx="0">
            <a:schemeClr val="lt1">
              <a:hueOff val="0"/>
              <a:satOff val="0"/>
              <a:lumOff val="0"/>
              <a:alphaOff val="0"/>
            </a:schemeClr>
          </a:lnRef>
          <a:fillRef idx="1">
            <a:scrgbClr r="0" g="0" b="0"/>
          </a:fillRef>
          <a:effectRef idx="3">
            <a:schemeClr val="accent1">
              <a:tint val="50000"/>
              <a:hueOff val="0"/>
              <a:satOff val="0"/>
              <a:lumOff val="0"/>
              <a:alphaOff val="0"/>
            </a:schemeClr>
          </a:effectRef>
          <a:fontRef idx="minor">
            <a:schemeClr val="lt1">
              <a:hueOff val="0"/>
              <a:satOff val="0"/>
              <a:lumOff val="0"/>
              <a:alphaOff val="0"/>
            </a:schemeClr>
          </a:fontRef>
        </p:style>
      </p:sp>
      <p:pic>
        <p:nvPicPr>
          <p:cNvPr id="4098" name="Picture 2" descr="símbolo más negro - Iconos gratis de señales">
            <a:extLst>
              <a:ext uri="{FF2B5EF4-FFF2-40B4-BE49-F238E27FC236}">
                <a16:creationId xmlns:a16="http://schemas.microsoft.com/office/drawing/2014/main" id="{AA51E9D8-2112-4FC5-80A3-5E06A9108B46}"/>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3993" r="22771"/>
          <a:stretch/>
        </p:blipFill>
        <p:spPr bwMode="auto">
          <a:xfrm>
            <a:off x="3743175" y="3428997"/>
            <a:ext cx="1442652" cy="1426053"/>
          </a:xfrm>
          <a:prstGeom prst="rect">
            <a:avLst/>
          </a:prstGeom>
          <a:noFill/>
          <a:extLst>
            <a:ext uri="{909E8E84-426E-40DD-AFC4-6F175D3DCCD1}">
              <a14:hiddenFill xmlns:a14="http://schemas.microsoft.com/office/drawing/2010/main">
                <a:solidFill>
                  <a:srgbClr val="FFFFFF"/>
                </a:solidFill>
              </a14:hiddenFill>
            </a:ext>
          </a:extLst>
        </p:spPr>
      </p:pic>
      <p:sp>
        <p:nvSpPr>
          <p:cNvPr id="7" name="Elipse 6" descr="Cerebro en la cabeza">
            <a:extLst>
              <a:ext uri="{FF2B5EF4-FFF2-40B4-BE49-F238E27FC236}">
                <a16:creationId xmlns:a16="http://schemas.microsoft.com/office/drawing/2014/main" id="{13DC8BEF-FA40-44E8-BABB-1F42ADB92736}"/>
              </a:ext>
            </a:extLst>
          </p:cNvPr>
          <p:cNvSpPr/>
          <p:nvPr/>
        </p:nvSpPr>
        <p:spPr>
          <a:xfrm>
            <a:off x="9161302" y="3080844"/>
            <a:ext cx="2324065" cy="2122358"/>
          </a:xfrm>
          <a:prstGeom prst="ellipse">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8" name="Picture 2" descr="símbolo más negro - Iconos gratis de señales">
            <a:extLst>
              <a:ext uri="{FF2B5EF4-FFF2-40B4-BE49-F238E27FC236}">
                <a16:creationId xmlns:a16="http://schemas.microsoft.com/office/drawing/2014/main" id="{F5FC5AA7-B15D-4F22-BADC-DCE84107E1DD}"/>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3993" r="22771"/>
          <a:stretch/>
        </p:blipFill>
        <p:spPr bwMode="auto">
          <a:xfrm>
            <a:off x="7799113" y="3429000"/>
            <a:ext cx="1442652" cy="1426053"/>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a:extLst>
              <a:ext uri="{FF2B5EF4-FFF2-40B4-BE49-F238E27FC236}">
                <a16:creationId xmlns:a16="http://schemas.microsoft.com/office/drawing/2014/main" id="{D1D1F641-F27E-4498-AE68-E1E0E0CB7BCD}"/>
              </a:ext>
            </a:extLst>
          </p:cNvPr>
          <p:cNvPicPr>
            <a:picLocks noChangeAspect="1"/>
          </p:cNvPicPr>
          <p:nvPr/>
        </p:nvPicPr>
        <p:blipFill>
          <a:blip r:embed="rId13"/>
          <a:stretch>
            <a:fillRect/>
          </a:stretch>
        </p:blipFill>
        <p:spPr>
          <a:xfrm>
            <a:off x="5470023" y="3254276"/>
            <a:ext cx="2117197" cy="1775497"/>
          </a:xfrm>
          <a:prstGeom prst="rect">
            <a:avLst/>
          </a:prstGeom>
        </p:spPr>
      </p:pic>
      <p:pic>
        <p:nvPicPr>
          <p:cNvPr id="3" name="Imagen 2">
            <a:extLst>
              <a:ext uri="{FF2B5EF4-FFF2-40B4-BE49-F238E27FC236}">
                <a16:creationId xmlns:a16="http://schemas.microsoft.com/office/drawing/2014/main" id="{06555CB9-DCCD-438F-9898-B7EB555222CF}"/>
              </a:ext>
            </a:extLst>
          </p:cNvPr>
          <p:cNvPicPr>
            <a:picLocks noChangeAspect="1"/>
          </p:cNvPicPr>
          <p:nvPr/>
        </p:nvPicPr>
        <p:blipFill>
          <a:blip r:embed="rId14"/>
          <a:stretch>
            <a:fillRect/>
          </a:stretch>
        </p:blipFill>
        <p:spPr>
          <a:xfrm>
            <a:off x="303160" y="2212975"/>
            <a:ext cx="3313914" cy="4170572"/>
          </a:xfrm>
          <a:prstGeom prst="rect">
            <a:avLst/>
          </a:prstGeom>
        </p:spPr>
      </p:pic>
    </p:spTree>
    <p:extLst>
      <p:ext uri="{BB962C8B-B14F-4D97-AF65-F5344CB8AC3E}">
        <p14:creationId xmlns:p14="http://schemas.microsoft.com/office/powerpoint/2010/main" val="3882682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39207F-B8E3-4564-8D23-4C1BFACD7FE9}"/>
              </a:ext>
            </a:extLst>
          </p:cNvPr>
          <p:cNvSpPr>
            <a:spLocks noGrp="1"/>
          </p:cNvSpPr>
          <p:nvPr>
            <p:ph type="title"/>
          </p:nvPr>
        </p:nvSpPr>
        <p:spPr>
          <a:xfrm>
            <a:off x="838200" y="860424"/>
            <a:ext cx="10515600" cy="965201"/>
          </a:xfrm>
        </p:spPr>
        <p:txBody>
          <a:bodyPr>
            <a:normAutofit/>
          </a:bodyPr>
          <a:lstStyle/>
          <a:p>
            <a:r>
              <a:rPr lang="ca-ES" dirty="0"/>
              <a:t>Per què més evidència en temps de COVID 19?</a:t>
            </a:r>
          </a:p>
        </p:txBody>
      </p:sp>
      <p:sp>
        <p:nvSpPr>
          <p:cNvPr id="3" name="Marcador de contenido 2">
            <a:extLst>
              <a:ext uri="{FF2B5EF4-FFF2-40B4-BE49-F238E27FC236}">
                <a16:creationId xmlns:a16="http://schemas.microsoft.com/office/drawing/2014/main" id="{70C0ADFA-68F1-4D92-A014-DFE33741775F}"/>
              </a:ext>
            </a:extLst>
          </p:cNvPr>
          <p:cNvSpPr>
            <a:spLocks noGrp="1"/>
          </p:cNvSpPr>
          <p:nvPr>
            <p:ph idx="1"/>
          </p:nvPr>
        </p:nvSpPr>
        <p:spPr>
          <a:xfrm>
            <a:off x="838199" y="2114383"/>
            <a:ext cx="10758237" cy="4117975"/>
          </a:xfrm>
        </p:spPr>
        <p:txBody>
          <a:bodyPr>
            <a:normAutofit lnSpcReduction="10000"/>
          </a:bodyPr>
          <a:lstStyle/>
          <a:p>
            <a:r>
              <a:rPr lang="ca-ES" sz="3600" dirty="0"/>
              <a:t>Es desconeix l’abast de les repercussions </a:t>
            </a:r>
            <a:r>
              <a:rPr lang="ca-ES" sz="3600" dirty="0">
                <a:solidFill>
                  <a:srgbClr val="D21425"/>
                </a:solidFill>
              </a:rPr>
              <a:t>socials i econòmiques </a:t>
            </a:r>
            <a:r>
              <a:rPr lang="ca-ES" sz="3600" dirty="0"/>
              <a:t>de la pandèmia COVID19. </a:t>
            </a:r>
          </a:p>
          <a:p>
            <a:r>
              <a:rPr lang="ca-ES" sz="3600" dirty="0"/>
              <a:t>S’ha constatat que s’agreuja la situació social dels </a:t>
            </a:r>
            <a:r>
              <a:rPr lang="ca-ES" sz="3600" dirty="0">
                <a:solidFill>
                  <a:srgbClr val="D21425"/>
                </a:solidFill>
              </a:rPr>
              <a:t>perfils vulnerables </a:t>
            </a:r>
            <a:r>
              <a:rPr lang="ca-ES" sz="3600" dirty="0"/>
              <a:t>d’abans de la pandèmia.</a:t>
            </a:r>
          </a:p>
          <a:p>
            <a:r>
              <a:rPr lang="ca-ES" sz="3600" dirty="0"/>
              <a:t>També apareixen </a:t>
            </a:r>
            <a:r>
              <a:rPr lang="ca-ES" sz="3600" dirty="0">
                <a:solidFill>
                  <a:srgbClr val="D21425"/>
                </a:solidFill>
              </a:rPr>
              <a:t>noves necessitats socials</a:t>
            </a:r>
            <a:r>
              <a:rPr lang="ca-ES" sz="3600" dirty="0"/>
              <a:t> i de forma sobtada.</a:t>
            </a:r>
          </a:p>
          <a:p>
            <a:r>
              <a:rPr lang="ca-ES" sz="3600" dirty="0"/>
              <a:t>Cal </a:t>
            </a:r>
            <a:r>
              <a:rPr lang="ca-ES" sz="3600" dirty="0">
                <a:solidFill>
                  <a:srgbClr val="D21425"/>
                </a:solidFill>
              </a:rPr>
              <a:t>activar tot el coneixement</a:t>
            </a:r>
            <a:r>
              <a:rPr lang="ca-ES" sz="3600" dirty="0"/>
              <a:t> existent per dissenyar millor les polítiques públiques, també l’evidència. </a:t>
            </a:r>
          </a:p>
          <a:p>
            <a:endParaRPr lang="ca-ES" sz="3600" dirty="0"/>
          </a:p>
          <a:p>
            <a:endParaRPr lang="ca-ES" sz="3600" dirty="0"/>
          </a:p>
        </p:txBody>
      </p:sp>
    </p:spTree>
    <p:extLst>
      <p:ext uri="{BB962C8B-B14F-4D97-AF65-F5344CB8AC3E}">
        <p14:creationId xmlns:p14="http://schemas.microsoft.com/office/powerpoint/2010/main" val="767534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1">
            <a:extLst>
              <a:ext uri="{FF2B5EF4-FFF2-40B4-BE49-F238E27FC236}">
                <a16:creationId xmlns:a16="http://schemas.microsoft.com/office/drawing/2014/main" id="{DA1725BD-50E4-4202-9015-A9CEC998F273}"/>
              </a:ext>
            </a:extLst>
          </p:cNvPr>
          <p:cNvGraphicFramePr>
            <a:graphicFrameLocks noGrp="1"/>
          </p:cNvGraphicFramePr>
          <p:nvPr>
            <p:ph idx="1"/>
            <p:extLst>
              <p:ext uri="{D42A27DB-BD31-4B8C-83A1-F6EECF244321}">
                <p14:modId xmlns:p14="http://schemas.microsoft.com/office/powerpoint/2010/main" val="150404022"/>
              </p:ext>
            </p:extLst>
          </p:nvPr>
        </p:nvGraphicFramePr>
        <p:xfrm>
          <a:off x="514350" y="1079500"/>
          <a:ext cx="8782050" cy="1133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ángulo 5" descr="Huellas">
            <a:extLst>
              <a:ext uri="{FF2B5EF4-FFF2-40B4-BE49-F238E27FC236}">
                <a16:creationId xmlns:a16="http://schemas.microsoft.com/office/drawing/2014/main" id="{27E6A282-E8E0-4869-83A1-19807A1FC6D8}"/>
              </a:ext>
            </a:extLst>
          </p:cNvPr>
          <p:cNvSpPr/>
          <p:nvPr/>
        </p:nvSpPr>
        <p:spPr>
          <a:xfrm>
            <a:off x="11485367" y="962390"/>
            <a:ext cx="584713" cy="965201"/>
          </a:xfrm>
          <a:prstGeom prst="rect">
            <a:avLst/>
          </a:prstGeom>
          <a: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l="-25000" r="-25000"/>
            </a:stretch>
          </a:blipFill>
        </p:spPr>
        <p:style>
          <a:lnRef idx="0">
            <a:schemeClr val="lt1">
              <a:hueOff val="0"/>
              <a:satOff val="0"/>
              <a:lumOff val="0"/>
              <a:alphaOff val="0"/>
            </a:schemeClr>
          </a:lnRef>
          <a:fillRef idx="1">
            <a:scrgbClr r="0" g="0" b="0"/>
          </a:fillRef>
          <a:effectRef idx="3">
            <a:schemeClr val="accent1">
              <a:tint val="50000"/>
              <a:hueOff val="0"/>
              <a:satOff val="0"/>
              <a:lumOff val="0"/>
              <a:alphaOff val="0"/>
            </a:schemeClr>
          </a:effectRef>
          <a:fontRef idx="minor">
            <a:schemeClr val="lt1">
              <a:hueOff val="0"/>
              <a:satOff val="0"/>
              <a:lumOff val="0"/>
              <a:alphaOff val="0"/>
            </a:schemeClr>
          </a:fontRef>
        </p:style>
      </p:sp>
      <p:pic>
        <p:nvPicPr>
          <p:cNvPr id="3" name="Imagen 2">
            <a:extLst>
              <a:ext uri="{FF2B5EF4-FFF2-40B4-BE49-F238E27FC236}">
                <a16:creationId xmlns:a16="http://schemas.microsoft.com/office/drawing/2014/main" id="{2B26C8B8-0903-4947-8EA3-5012B8086D28}"/>
              </a:ext>
            </a:extLst>
          </p:cNvPr>
          <p:cNvPicPr>
            <a:picLocks noChangeAspect="1"/>
          </p:cNvPicPr>
          <p:nvPr/>
        </p:nvPicPr>
        <p:blipFill>
          <a:blip r:embed="rId10"/>
          <a:stretch>
            <a:fillRect/>
          </a:stretch>
        </p:blipFill>
        <p:spPr>
          <a:xfrm>
            <a:off x="7531332" y="3428999"/>
            <a:ext cx="3289561" cy="3023559"/>
          </a:xfrm>
          <a:prstGeom prst="rect">
            <a:avLst/>
          </a:prstGeom>
        </p:spPr>
      </p:pic>
      <p:sp>
        <p:nvSpPr>
          <p:cNvPr id="4" name="Rectángulo 3">
            <a:extLst>
              <a:ext uri="{FF2B5EF4-FFF2-40B4-BE49-F238E27FC236}">
                <a16:creationId xmlns:a16="http://schemas.microsoft.com/office/drawing/2014/main" id="{BA71866B-97C6-47BF-9ADD-CD032B9E070B}"/>
              </a:ext>
            </a:extLst>
          </p:cNvPr>
          <p:cNvSpPr/>
          <p:nvPr/>
        </p:nvSpPr>
        <p:spPr>
          <a:xfrm>
            <a:off x="1371107" y="2474241"/>
            <a:ext cx="3534268" cy="954759"/>
          </a:xfrm>
          <a:prstGeom prst="rect">
            <a:avLst/>
          </a:prstGeom>
          <a:solidFill>
            <a:srgbClr val="00395D"/>
          </a:solidFill>
          <a:ln>
            <a:solidFill>
              <a:srgbClr val="0039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3600" dirty="0"/>
              <a:t>Comunicació</a:t>
            </a:r>
            <a:r>
              <a:rPr lang="ca-ES" dirty="0"/>
              <a:t> </a:t>
            </a:r>
          </a:p>
        </p:txBody>
      </p:sp>
      <p:sp>
        <p:nvSpPr>
          <p:cNvPr id="7" name="Rectángulo 6">
            <a:extLst>
              <a:ext uri="{FF2B5EF4-FFF2-40B4-BE49-F238E27FC236}">
                <a16:creationId xmlns:a16="http://schemas.microsoft.com/office/drawing/2014/main" id="{85C95C86-559D-4CD8-9214-37BDBDE6A9D3}"/>
              </a:ext>
            </a:extLst>
          </p:cNvPr>
          <p:cNvSpPr/>
          <p:nvPr/>
        </p:nvSpPr>
        <p:spPr>
          <a:xfrm>
            <a:off x="7286625" y="2474240"/>
            <a:ext cx="3534268" cy="954759"/>
          </a:xfrm>
          <a:prstGeom prst="rect">
            <a:avLst/>
          </a:prstGeom>
          <a:solidFill>
            <a:srgbClr val="00395D"/>
          </a:solidFill>
          <a:ln>
            <a:solidFill>
              <a:srgbClr val="0039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3600" dirty="0"/>
              <a:t>Implicació</a:t>
            </a:r>
            <a:endParaRPr lang="ca-ES" dirty="0"/>
          </a:p>
        </p:txBody>
      </p:sp>
      <p:pic>
        <p:nvPicPr>
          <p:cNvPr id="6146" name="Picture 2" descr="Federal Policy Brief: Assets for Independence &amp; IDAs | Prosperity Now">
            <a:extLst>
              <a:ext uri="{FF2B5EF4-FFF2-40B4-BE49-F238E27FC236}">
                <a16:creationId xmlns:a16="http://schemas.microsoft.com/office/drawing/2014/main" id="{E947E3F7-A668-4B9A-B47E-7BA99371780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4350" y="3806826"/>
            <a:ext cx="20955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ímbolo más negro - Iconos gratis de señales">
            <a:extLst>
              <a:ext uri="{FF2B5EF4-FFF2-40B4-BE49-F238E27FC236}">
                <a16:creationId xmlns:a16="http://schemas.microsoft.com/office/drawing/2014/main" id="{12428082-DFC6-474B-83D6-3A23547B7B48}"/>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3993" r="22771"/>
          <a:stretch/>
        </p:blipFill>
        <p:spPr bwMode="auto">
          <a:xfrm>
            <a:off x="5488046" y="2368669"/>
            <a:ext cx="1215907" cy="1201917"/>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Executive Summary Text 700*700 transprent Png Free Download - Text ...">
            <a:extLst>
              <a:ext uri="{FF2B5EF4-FFF2-40B4-BE49-F238E27FC236}">
                <a16:creationId xmlns:a16="http://schemas.microsoft.com/office/drawing/2014/main" id="{4B6E4666-0F59-4D23-80C0-E26E1E5138A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60170" y="3690266"/>
            <a:ext cx="1737807" cy="1737807"/>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Black World Wide Web Globe Symbol Vector Icon Royalty Free ...">
            <a:extLst>
              <a:ext uri="{FF2B5EF4-FFF2-40B4-BE49-F238E27FC236}">
                <a16:creationId xmlns:a16="http://schemas.microsoft.com/office/drawing/2014/main" id="{0FC7A2E2-354F-45E3-BE08-423C8FBF0C7E}"/>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501347" y="3565526"/>
            <a:ext cx="1068755" cy="107950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CB65BBE8-0FFF-4CCE-8912-32C81A4CD189}"/>
              </a:ext>
            </a:extLst>
          </p:cNvPr>
          <p:cNvPicPr>
            <a:picLocks noChangeAspect="1"/>
          </p:cNvPicPr>
          <p:nvPr/>
        </p:nvPicPr>
        <p:blipFill>
          <a:blip r:embed="rId15"/>
          <a:stretch>
            <a:fillRect/>
          </a:stretch>
        </p:blipFill>
        <p:spPr>
          <a:xfrm>
            <a:off x="1493460" y="5520470"/>
            <a:ext cx="3289561" cy="1082988"/>
          </a:xfrm>
          <a:prstGeom prst="rect">
            <a:avLst/>
          </a:prstGeom>
        </p:spPr>
      </p:pic>
    </p:spTree>
    <p:extLst>
      <p:ext uri="{BB962C8B-B14F-4D97-AF65-F5344CB8AC3E}">
        <p14:creationId xmlns:p14="http://schemas.microsoft.com/office/powerpoint/2010/main" val="10547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1">
            <a:extLst>
              <a:ext uri="{FF2B5EF4-FFF2-40B4-BE49-F238E27FC236}">
                <a16:creationId xmlns:a16="http://schemas.microsoft.com/office/drawing/2014/main" id="{DA1725BD-50E4-4202-9015-A9CEC998F273}"/>
              </a:ext>
            </a:extLst>
          </p:cNvPr>
          <p:cNvGraphicFramePr>
            <a:graphicFrameLocks noGrp="1"/>
          </p:cNvGraphicFramePr>
          <p:nvPr>
            <p:ph idx="1"/>
            <p:extLst>
              <p:ext uri="{D42A27DB-BD31-4B8C-83A1-F6EECF244321}">
                <p14:modId xmlns:p14="http://schemas.microsoft.com/office/powerpoint/2010/main" val="106536757"/>
              </p:ext>
            </p:extLst>
          </p:nvPr>
        </p:nvGraphicFramePr>
        <p:xfrm>
          <a:off x="224062" y="839063"/>
          <a:ext cx="10806793" cy="1133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ángulo 5" descr="Huellas">
            <a:extLst>
              <a:ext uri="{FF2B5EF4-FFF2-40B4-BE49-F238E27FC236}">
                <a16:creationId xmlns:a16="http://schemas.microsoft.com/office/drawing/2014/main" id="{27E6A282-E8E0-4869-83A1-19807A1FC6D8}"/>
              </a:ext>
            </a:extLst>
          </p:cNvPr>
          <p:cNvSpPr/>
          <p:nvPr/>
        </p:nvSpPr>
        <p:spPr>
          <a:xfrm>
            <a:off x="11485367" y="962390"/>
            <a:ext cx="584713" cy="965201"/>
          </a:xfrm>
          <a:prstGeom prst="rect">
            <a:avLst/>
          </a:prstGeom>
          <a: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l="-25000" r="-25000"/>
            </a:stretch>
          </a:blipFill>
        </p:spPr>
        <p:style>
          <a:lnRef idx="0">
            <a:schemeClr val="lt1">
              <a:hueOff val="0"/>
              <a:satOff val="0"/>
              <a:lumOff val="0"/>
              <a:alphaOff val="0"/>
            </a:schemeClr>
          </a:lnRef>
          <a:fillRef idx="1">
            <a:scrgbClr r="0" g="0" b="0"/>
          </a:fillRef>
          <a:effectRef idx="3">
            <a:schemeClr val="accent1">
              <a:tint val="50000"/>
              <a:hueOff val="0"/>
              <a:satOff val="0"/>
              <a:lumOff val="0"/>
              <a:alphaOff val="0"/>
            </a:schemeClr>
          </a:effectRef>
          <a:fontRef idx="minor">
            <a:schemeClr val="lt1">
              <a:hueOff val="0"/>
              <a:satOff val="0"/>
              <a:lumOff val="0"/>
              <a:alphaOff val="0"/>
            </a:schemeClr>
          </a:fontRef>
        </p:style>
      </p:sp>
      <p:graphicFrame>
        <p:nvGraphicFramePr>
          <p:cNvPr id="7" name="Diagrama 6">
            <a:extLst>
              <a:ext uri="{FF2B5EF4-FFF2-40B4-BE49-F238E27FC236}">
                <a16:creationId xmlns:a16="http://schemas.microsoft.com/office/drawing/2014/main" id="{64FE85E1-D8CA-4EE8-B453-A93EA3673DD3}"/>
              </a:ext>
            </a:extLst>
          </p:cNvPr>
          <p:cNvGraphicFramePr/>
          <p:nvPr>
            <p:extLst>
              <p:ext uri="{D42A27DB-BD31-4B8C-83A1-F6EECF244321}">
                <p14:modId xmlns:p14="http://schemas.microsoft.com/office/powerpoint/2010/main" val="306941985"/>
              </p:ext>
            </p:extLst>
          </p:nvPr>
        </p:nvGraphicFramePr>
        <p:xfrm>
          <a:off x="181236" y="1026388"/>
          <a:ext cx="8661894" cy="607109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3" name="Rectángulo 20">
            <a:extLst>
              <a:ext uri="{FF2B5EF4-FFF2-40B4-BE49-F238E27FC236}">
                <a16:creationId xmlns:a16="http://schemas.microsoft.com/office/drawing/2014/main" id="{33A6E26E-E386-4E08-B005-AD5B6F9DF708}"/>
              </a:ext>
            </a:extLst>
          </p:cNvPr>
          <p:cNvSpPr>
            <a:spLocks noChangeArrowheads="1"/>
          </p:cNvSpPr>
          <p:nvPr/>
        </p:nvSpPr>
        <p:spPr bwMode="auto">
          <a:xfrm>
            <a:off x="326098" y="5021943"/>
            <a:ext cx="2279459" cy="996993"/>
          </a:xfrm>
          <a:prstGeom prst="rect">
            <a:avLst/>
          </a:prstGeom>
          <a:solidFill>
            <a:srgbClr val="70AD47"/>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a-ES" altLang="ca-ES" sz="20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Arial" panose="020B0604020202020204" pitchFamily="34" charset="0"/>
              </a:rPr>
              <a:t>Informe d’actuacions Oficina Antifrau </a:t>
            </a:r>
            <a:endParaRPr kumimoji="0" lang="ca-ES" altLang="ca-ES" sz="2800" b="0" i="0" u="none" strike="noStrike" cap="none" normalizeH="0" baseline="0" dirty="0">
              <a:ln>
                <a:noFill/>
              </a:ln>
              <a:solidFill>
                <a:schemeClr val="bg1"/>
              </a:solidFill>
              <a:effectLst/>
              <a:latin typeface="Arial" panose="020B0604020202020204" pitchFamily="34" charset="0"/>
            </a:endParaRPr>
          </a:p>
        </p:txBody>
      </p:sp>
      <p:sp>
        <p:nvSpPr>
          <p:cNvPr id="8" name="Rectángulo 22">
            <a:extLst>
              <a:ext uri="{FF2B5EF4-FFF2-40B4-BE49-F238E27FC236}">
                <a16:creationId xmlns:a16="http://schemas.microsoft.com/office/drawing/2014/main" id="{E11E4802-E55B-49BD-B7AF-403E3F46ADCD}"/>
              </a:ext>
            </a:extLst>
          </p:cNvPr>
          <p:cNvSpPr>
            <a:spLocks noChangeArrowheads="1"/>
          </p:cNvSpPr>
          <p:nvPr/>
        </p:nvSpPr>
        <p:spPr bwMode="auto">
          <a:xfrm>
            <a:off x="3095392" y="3429000"/>
            <a:ext cx="2289405" cy="1374520"/>
          </a:xfrm>
          <a:prstGeom prst="rect">
            <a:avLst/>
          </a:prstGeom>
          <a:solidFill>
            <a:srgbClr val="4472C4"/>
          </a:solidFill>
          <a:ln w="12700">
            <a:solidFill>
              <a:srgbClr val="4472C4"/>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a-ES" altLang="ca-ES" sz="20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Arial" panose="020B0604020202020204" pitchFamily="34" charset="0"/>
              </a:rPr>
              <a:t>Procés participatiu i deliberació sobre l’estratègia</a:t>
            </a:r>
            <a:endParaRPr kumimoji="0" lang="ca-ES" altLang="ca-ES" sz="2800" b="0" i="0" u="none" strike="noStrike" cap="none" normalizeH="0" baseline="0" dirty="0">
              <a:ln>
                <a:noFill/>
              </a:ln>
              <a:solidFill>
                <a:schemeClr val="bg1"/>
              </a:solidFill>
              <a:effectLst/>
              <a:latin typeface="Arial" panose="020B0604020202020204" pitchFamily="34" charset="0"/>
            </a:endParaRPr>
          </a:p>
        </p:txBody>
      </p:sp>
      <p:sp>
        <p:nvSpPr>
          <p:cNvPr id="9" name="Rectángulo 23">
            <a:extLst>
              <a:ext uri="{FF2B5EF4-FFF2-40B4-BE49-F238E27FC236}">
                <a16:creationId xmlns:a16="http://schemas.microsoft.com/office/drawing/2014/main" id="{D757962B-1F0C-47FB-A7E6-D66A718C345E}"/>
              </a:ext>
            </a:extLst>
          </p:cNvPr>
          <p:cNvSpPr>
            <a:spLocks noChangeArrowheads="1"/>
          </p:cNvSpPr>
          <p:nvPr/>
        </p:nvSpPr>
        <p:spPr bwMode="auto">
          <a:xfrm>
            <a:off x="5662502" y="3619059"/>
            <a:ext cx="2289404" cy="1374520"/>
          </a:xfrm>
          <a:prstGeom prst="rect">
            <a:avLst/>
          </a:prstGeom>
          <a:solidFill>
            <a:srgbClr val="C00000"/>
          </a:solidFill>
          <a:ln w="12700">
            <a:solidFill>
              <a:srgbClr val="C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a-ES" altLang="ca-ES" sz="20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Arial" panose="020B0604020202020204" pitchFamily="34" charset="0"/>
              </a:rPr>
              <a:t>Informe científic sobre estratègies marc contra la corrupció i el frau</a:t>
            </a:r>
            <a:endParaRPr kumimoji="0" lang="ca-ES" altLang="ca-ES" sz="2800" b="0" i="0" u="none" strike="noStrike" cap="none" normalizeH="0" baseline="0" dirty="0">
              <a:ln>
                <a:noFill/>
              </a:ln>
              <a:solidFill>
                <a:schemeClr val="bg1"/>
              </a:solidFill>
              <a:effectLst/>
              <a:latin typeface="Arial" panose="020B0604020202020204" pitchFamily="34" charset="0"/>
            </a:endParaRPr>
          </a:p>
        </p:txBody>
      </p:sp>
      <p:sp>
        <p:nvSpPr>
          <p:cNvPr id="10" name="Rectángulo 25">
            <a:extLst>
              <a:ext uri="{FF2B5EF4-FFF2-40B4-BE49-F238E27FC236}">
                <a16:creationId xmlns:a16="http://schemas.microsoft.com/office/drawing/2014/main" id="{EACCB973-3832-4591-9D6E-2AEAE6473764}"/>
              </a:ext>
            </a:extLst>
          </p:cNvPr>
          <p:cNvSpPr>
            <a:spLocks noChangeArrowheads="1"/>
          </p:cNvSpPr>
          <p:nvPr/>
        </p:nvSpPr>
        <p:spPr bwMode="auto">
          <a:xfrm>
            <a:off x="5662502" y="5088248"/>
            <a:ext cx="2289405" cy="1486727"/>
          </a:xfrm>
          <a:prstGeom prst="rect">
            <a:avLst/>
          </a:prstGeom>
          <a:solidFill>
            <a:srgbClr val="C00000"/>
          </a:solidFill>
          <a:ln w="12700">
            <a:solidFill>
              <a:srgbClr val="C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a-ES" altLang="ca-ES" sz="20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Arial" panose="020B0604020202020204" pitchFamily="34" charset="0"/>
              </a:rPr>
              <a:t>Compendi d’actuacions  basades en l’evidència contra la corrupció i el frau</a:t>
            </a:r>
            <a:endParaRPr kumimoji="0" lang="ca-ES" altLang="ca-ES" sz="2800" b="0" i="0" u="none" strike="noStrike" cap="none" normalizeH="0" baseline="0" dirty="0">
              <a:ln>
                <a:noFill/>
              </a:ln>
              <a:solidFill>
                <a:schemeClr val="bg1"/>
              </a:solidFill>
              <a:effectLst/>
              <a:latin typeface="Arial" panose="020B0604020202020204" pitchFamily="34" charset="0"/>
            </a:endParaRPr>
          </a:p>
        </p:txBody>
      </p:sp>
      <p:sp>
        <p:nvSpPr>
          <p:cNvPr id="11" name="Rectángulo 27">
            <a:extLst>
              <a:ext uri="{FF2B5EF4-FFF2-40B4-BE49-F238E27FC236}">
                <a16:creationId xmlns:a16="http://schemas.microsoft.com/office/drawing/2014/main" id="{8D3AC3B6-9817-4BBE-B4DB-DD57AF6976F4}"/>
              </a:ext>
            </a:extLst>
          </p:cNvPr>
          <p:cNvSpPr>
            <a:spLocks noChangeArrowheads="1"/>
          </p:cNvSpPr>
          <p:nvPr/>
        </p:nvSpPr>
        <p:spPr bwMode="auto">
          <a:xfrm>
            <a:off x="326098" y="3004306"/>
            <a:ext cx="2361974" cy="1742177"/>
          </a:xfrm>
          <a:prstGeom prst="rect">
            <a:avLst/>
          </a:prstGeom>
          <a:solidFill>
            <a:srgbClr val="70AD47"/>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a-ES" altLang="ca-ES" sz="20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Arial" panose="020B0604020202020204" pitchFamily="34" charset="0"/>
              </a:rPr>
              <a:t>Procés consultiu d’actuacions als diferents departaments de la Generalitat </a:t>
            </a:r>
            <a:endParaRPr kumimoji="0" lang="ca-ES" altLang="ca-ES" sz="2800" b="0" i="0" u="none" strike="noStrike" cap="none" normalizeH="0" baseline="0" dirty="0">
              <a:ln>
                <a:noFill/>
              </a:ln>
              <a:solidFill>
                <a:schemeClr val="bg1"/>
              </a:solidFill>
              <a:effectLst/>
              <a:latin typeface="Arial" panose="020B0604020202020204" pitchFamily="34" charset="0"/>
            </a:endParaRPr>
          </a:p>
        </p:txBody>
      </p:sp>
      <p:sp>
        <p:nvSpPr>
          <p:cNvPr id="12" name="Rectángulo 28">
            <a:extLst>
              <a:ext uri="{FF2B5EF4-FFF2-40B4-BE49-F238E27FC236}">
                <a16:creationId xmlns:a16="http://schemas.microsoft.com/office/drawing/2014/main" id="{63F3D44B-4C7E-46A5-A636-52A0483FCFA7}"/>
              </a:ext>
            </a:extLst>
          </p:cNvPr>
          <p:cNvSpPr>
            <a:spLocks noChangeArrowheads="1"/>
          </p:cNvSpPr>
          <p:nvPr/>
        </p:nvSpPr>
        <p:spPr bwMode="auto">
          <a:xfrm>
            <a:off x="3095392" y="4993579"/>
            <a:ext cx="2289405" cy="1374521"/>
          </a:xfrm>
          <a:prstGeom prst="rect">
            <a:avLst/>
          </a:prstGeom>
          <a:solidFill>
            <a:srgbClr val="4472C4"/>
          </a:solidFill>
          <a:ln w="12700">
            <a:solidFill>
              <a:srgbClr val="4472C4"/>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a-ES" altLang="ca-ES" sz="20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Arial" panose="020B0604020202020204" pitchFamily="34" charset="0"/>
              </a:rPr>
              <a:t>Llistat d’actuacions deliberades per la lluita contra el frau i la corrupció</a:t>
            </a:r>
            <a:endParaRPr kumimoji="0" lang="ca-ES" altLang="ca-ES" sz="2800" b="0" i="0" u="none" strike="noStrike" cap="none" normalizeH="0" baseline="0" dirty="0">
              <a:ln>
                <a:noFill/>
              </a:ln>
              <a:solidFill>
                <a:schemeClr val="bg1"/>
              </a:solidFill>
              <a:effectLst/>
              <a:latin typeface="Arial" panose="020B0604020202020204" pitchFamily="34" charset="0"/>
            </a:endParaRPr>
          </a:p>
        </p:txBody>
      </p:sp>
      <p:sp>
        <p:nvSpPr>
          <p:cNvPr id="13" name="Rectángulo: esquinas redondeadas 29">
            <a:extLst>
              <a:ext uri="{FF2B5EF4-FFF2-40B4-BE49-F238E27FC236}">
                <a16:creationId xmlns:a16="http://schemas.microsoft.com/office/drawing/2014/main" id="{EBC6EC0D-C29E-49EA-AF6B-B8DFFB9CA747}"/>
              </a:ext>
            </a:extLst>
          </p:cNvPr>
          <p:cNvSpPr>
            <a:spLocks noChangeArrowheads="1"/>
          </p:cNvSpPr>
          <p:nvPr/>
        </p:nvSpPr>
        <p:spPr bwMode="auto">
          <a:xfrm>
            <a:off x="8843130" y="2074640"/>
            <a:ext cx="3167634" cy="1928278"/>
          </a:xfrm>
          <a:prstGeom prst="roundRect">
            <a:avLst>
              <a:gd name="adj" fmla="val 16667"/>
            </a:avLst>
          </a:prstGeom>
          <a:solidFill>
            <a:srgbClr val="00395D"/>
          </a:solidFill>
          <a:ln w="6350">
            <a:solidFill>
              <a:srgbClr val="00395D"/>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a-ES" altLang="ca-ES" sz="2400" b="0"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Arial" panose="020B0604020202020204" pitchFamily="34" charset="0"/>
              </a:rPr>
              <a:t>Proposta tècnica d’actuacions a incloure a l’Estratègia de Lluita  contra el Frau i la Corrupció</a:t>
            </a:r>
            <a:endParaRPr kumimoji="0" lang="ca-ES" altLang="ca-ES" sz="1800" b="0" i="0" u="none" strike="noStrike" cap="none" normalizeH="0" baseline="0" dirty="0">
              <a:ln>
                <a:noFill/>
              </a:ln>
              <a:solidFill>
                <a:schemeClr val="tx1"/>
              </a:solidFill>
              <a:effectLst/>
              <a:latin typeface="Arial" panose="020B0604020202020204" pitchFamily="34" charset="0"/>
            </a:endParaRPr>
          </a:p>
        </p:txBody>
      </p:sp>
      <p:sp>
        <p:nvSpPr>
          <p:cNvPr id="14" name="Rectangle 9">
            <a:extLst>
              <a:ext uri="{FF2B5EF4-FFF2-40B4-BE49-F238E27FC236}">
                <a16:creationId xmlns:a16="http://schemas.microsoft.com/office/drawing/2014/main" id="{87916697-6800-43EB-98C0-FB1EACA06EB9}"/>
              </a:ext>
            </a:extLst>
          </p:cNvPr>
          <p:cNvSpPr>
            <a:spLocks noChangeArrowheads="1"/>
          </p:cNvSpPr>
          <p:nvPr/>
        </p:nvSpPr>
        <p:spPr bwMode="auto">
          <a:xfrm>
            <a:off x="0" y="0"/>
            <a:ext cx="9427297" cy="359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a-ES"/>
          </a:p>
        </p:txBody>
      </p:sp>
      <p:sp>
        <p:nvSpPr>
          <p:cNvPr id="15" name="Rectangle 17">
            <a:extLst>
              <a:ext uri="{FF2B5EF4-FFF2-40B4-BE49-F238E27FC236}">
                <a16:creationId xmlns:a16="http://schemas.microsoft.com/office/drawing/2014/main" id="{54147542-1CB9-49AB-9140-32D30DBC6EB5}"/>
              </a:ext>
            </a:extLst>
          </p:cNvPr>
          <p:cNvSpPr>
            <a:spLocks noChangeArrowheads="1"/>
          </p:cNvSpPr>
          <p:nvPr/>
        </p:nvSpPr>
        <p:spPr bwMode="auto">
          <a:xfrm>
            <a:off x="0" y="298655"/>
            <a:ext cx="9427297" cy="677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2352"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a-ES" altLang="ca-ES" sz="1600" b="0" i="0" u="none" strike="noStrike" cap="none" normalizeH="0" baseline="0">
              <a:ln>
                <a:noFill/>
              </a:ln>
              <a:solidFill>
                <a:srgbClr val="2F5496"/>
              </a:solidFill>
              <a:effectLst/>
              <a:latin typeface="Calibri Light" panose="020F0302020204030204" pitchFamily="34" charset="0"/>
              <a:ea typeface="Yu Gothic Light" panose="020B0300000000000000" pitchFamily="34"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a-ES" altLang="ca-E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5454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animBg="1"/>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0676B7-7EBD-4683-93F8-3E298D1992EF}"/>
              </a:ext>
            </a:extLst>
          </p:cNvPr>
          <p:cNvSpPr>
            <a:spLocks noGrp="1"/>
          </p:cNvSpPr>
          <p:nvPr>
            <p:ph type="title"/>
          </p:nvPr>
        </p:nvSpPr>
        <p:spPr/>
        <p:txBody>
          <a:bodyPr/>
          <a:lstStyle/>
          <a:p>
            <a:endParaRPr lang="ca-ES"/>
          </a:p>
        </p:txBody>
      </p:sp>
      <p:sp>
        <p:nvSpPr>
          <p:cNvPr id="3" name="Marcador de contenido 2">
            <a:extLst>
              <a:ext uri="{FF2B5EF4-FFF2-40B4-BE49-F238E27FC236}">
                <a16:creationId xmlns:a16="http://schemas.microsoft.com/office/drawing/2014/main" id="{661971C3-BA46-4466-AF57-57385E26E678}"/>
              </a:ext>
            </a:extLst>
          </p:cNvPr>
          <p:cNvSpPr>
            <a:spLocks noGrp="1"/>
          </p:cNvSpPr>
          <p:nvPr>
            <p:ph idx="1"/>
          </p:nvPr>
        </p:nvSpPr>
        <p:spPr/>
        <p:txBody>
          <a:bodyPr/>
          <a:lstStyle/>
          <a:p>
            <a:endParaRPr lang="ca-ES"/>
          </a:p>
        </p:txBody>
      </p:sp>
      <p:pic>
        <p:nvPicPr>
          <p:cNvPr id="4" name="Imagen 3">
            <a:extLst>
              <a:ext uri="{FF2B5EF4-FFF2-40B4-BE49-F238E27FC236}">
                <a16:creationId xmlns:a16="http://schemas.microsoft.com/office/drawing/2014/main" id="{F8F0A8FD-1AB4-4E49-9B0C-272D3D319788}"/>
              </a:ext>
            </a:extLst>
          </p:cNvPr>
          <p:cNvPicPr>
            <a:picLocks noChangeAspect="1"/>
          </p:cNvPicPr>
          <p:nvPr/>
        </p:nvPicPr>
        <p:blipFill>
          <a:blip r:embed="rId3"/>
          <a:stretch>
            <a:fillRect/>
          </a:stretch>
        </p:blipFill>
        <p:spPr>
          <a:xfrm>
            <a:off x="249293" y="874180"/>
            <a:ext cx="11492763" cy="5983820"/>
          </a:xfrm>
          <a:prstGeom prst="rect">
            <a:avLst/>
          </a:prstGeom>
        </p:spPr>
      </p:pic>
      <p:pic>
        <p:nvPicPr>
          <p:cNvPr id="7" name="Imagen 6">
            <a:extLst>
              <a:ext uri="{FF2B5EF4-FFF2-40B4-BE49-F238E27FC236}">
                <a16:creationId xmlns:a16="http://schemas.microsoft.com/office/drawing/2014/main" id="{0412126B-F02B-4589-B250-AF03BC114C2D}"/>
              </a:ext>
            </a:extLst>
          </p:cNvPr>
          <p:cNvPicPr>
            <a:picLocks noChangeAspect="1"/>
          </p:cNvPicPr>
          <p:nvPr/>
        </p:nvPicPr>
        <p:blipFill>
          <a:blip r:embed="rId4"/>
          <a:stretch>
            <a:fillRect/>
          </a:stretch>
        </p:blipFill>
        <p:spPr>
          <a:xfrm>
            <a:off x="6954893" y="794540"/>
            <a:ext cx="5237107" cy="4579180"/>
          </a:xfrm>
          <a:prstGeom prst="rect">
            <a:avLst/>
          </a:prstGeom>
        </p:spPr>
      </p:pic>
      <p:pic>
        <p:nvPicPr>
          <p:cNvPr id="8" name="Imagen 7">
            <a:extLst>
              <a:ext uri="{FF2B5EF4-FFF2-40B4-BE49-F238E27FC236}">
                <a16:creationId xmlns:a16="http://schemas.microsoft.com/office/drawing/2014/main" id="{9F03C108-F21D-4190-8557-82FDF3F81C03}"/>
              </a:ext>
            </a:extLst>
          </p:cNvPr>
          <p:cNvPicPr>
            <a:picLocks noChangeAspect="1"/>
          </p:cNvPicPr>
          <p:nvPr/>
        </p:nvPicPr>
        <p:blipFill>
          <a:blip r:embed="rId5"/>
          <a:stretch>
            <a:fillRect/>
          </a:stretch>
        </p:blipFill>
        <p:spPr>
          <a:xfrm>
            <a:off x="9510887" y="5238179"/>
            <a:ext cx="2681113" cy="965201"/>
          </a:xfrm>
          <a:prstGeom prst="rect">
            <a:avLst/>
          </a:prstGeom>
        </p:spPr>
      </p:pic>
    </p:spTree>
    <p:extLst>
      <p:ext uri="{BB962C8B-B14F-4D97-AF65-F5344CB8AC3E}">
        <p14:creationId xmlns:p14="http://schemas.microsoft.com/office/powerpoint/2010/main" val="310342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0013631-5A1E-4166-8738-8050529AA74F}"/>
              </a:ext>
            </a:extLst>
          </p:cNvPr>
          <p:cNvSpPr>
            <a:spLocks noGrp="1"/>
          </p:cNvSpPr>
          <p:nvPr>
            <p:ph type="title"/>
          </p:nvPr>
        </p:nvSpPr>
        <p:spPr>
          <a:xfrm>
            <a:off x="838200" y="809990"/>
            <a:ext cx="10515600" cy="965201"/>
          </a:xfrm>
        </p:spPr>
        <p:txBody>
          <a:bodyPr>
            <a:normAutofit/>
          </a:bodyPr>
          <a:lstStyle/>
          <a:p>
            <a:r>
              <a:rPr lang="fr-FR" sz="4000" b="1" dirty="0"/>
              <a:t>6 </a:t>
            </a:r>
            <a:r>
              <a:rPr lang="fr-FR" sz="4000" b="1" dirty="0" err="1"/>
              <a:t>consells</a:t>
            </a:r>
            <a:r>
              <a:rPr lang="fr-FR" sz="4000" b="1" dirty="0"/>
              <a:t> per </a:t>
            </a:r>
            <a:r>
              <a:rPr lang="fr-FR" sz="4000" b="1" dirty="0" err="1"/>
              <a:t>incorporar</a:t>
            </a:r>
            <a:r>
              <a:rPr lang="fr-FR" sz="4000" b="1" dirty="0"/>
              <a:t> l’</a:t>
            </a:r>
            <a:r>
              <a:rPr lang="fr-FR" sz="4000" b="1" dirty="0" err="1"/>
              <a:t>evidència</a:t>
            </a:r>
            <a:r>
              <a:rPr lang="fr-FR" sz="4000" b="1" dirty="0"/>
              <a:t> en COVID19</a:t>
            </a:r>
          </a:p>
        </p:txBody>
      </p:sp>
      <p:graphicFrame>
        <p:nvGraphicFramePr>
          <p:cNvPr id="8" name="Marcador de contenido 7">
            <a:extLst>
              <a:ext uri="{FF2B5EF4-FFF2-40B4-BE49-F238E27FC236}">
                <a16:creationId xmlns:a16="http://schemas.microsoft.com/office/drawing/2014/main" id="{94112A9D-55F8-4AE8-A341-844C8BF3F990}"/>
              </a:ext>
            </a:extLst>
          </p:cNvPr>
          <p:cNvGraphicFramePr>
            <a:graphicFrameLocks noGrp="1"/>
          </p:cNvGraphicFramePr>
          <p:nvPr>
            <p:ph idx="1"/>
            <p:extLst>
              <p:ext uri="{D42A27DB-BD31-4B8C-83A1-F6EECF244321}">
                <p14:modId xmlns:p14="http://schemas.microsoft.com/office/powerpoint/2010/main" val="2095018228"/>
              </p:ext>
            </p:extLst>
          </p:nvPr>
        </p:nvGraphicFramePr>
        <p:xfrm>
          <a:off x="-979714" y="1775191"/>
          <a:ext cx="13171714" cy="4320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ángulo 6" descr="Capitán">
            <a:extLst>
              <a:ext uri="{FF2B5EF4-FFF2-40B4-BE49-F238E27FC236}">
                <a16:creationId xmlns:a16="http://schemas.microsoft.com/office/drawing/2014/main" id="{AFA29FA1-ED01-496A-AFD9-3E04399E323D}"/>
              </a:ext>
            </a:extLst>
          </p:cNvPr>
          <p:cNvSpPr/>
          <p:nvPr/>
        </p:nvSpPr>
        <p:spPr>
          <a:xfrm>
            <a:off x="11480543" y="898120"/>
            <a:ext cx="584714" cy="877071"/>
          </a:xfrm>
          <a:prstGeom prst="rect">
            <a:avLst/>
          </a:prstGeom>
          <a: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l="-25000" r="-25000"/>
            </a:stretch>
          </a:blipFill>
        </p:spPr>
        <p:style>
          <a:lnRef idx="0">
            <a:schemeClr val="lt1">
              <a:hueOff val="0"/>
              <a:satOff val="0"/>
              <a:lumOff val="0"/>
              <a:alphaOff val="0"/>
            </a:schemeClr>
          </a:lnRef>
          <a:fillRef idx="1">
            <a:scrgbClr r="0" g="0" b="0"/>
          </a:fillRef>
          <a:effectRef idx="3">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925395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0013631-5A1E-4166-8738-8050529AA74F}"/>
              </a:ext>
            </a:extLst>
          </p:cNvPr>
          <p:cNvSpPr>
            <a:spLocks noGrp="1"/>
          </p:cNvSpPr>
          <p:nvPr>
            <p:ph type="title"/>
          </p:nvPr>
        </p:nvSpPr>
        <p:spPr>
          <a:xfrm>
            <a:off x="838200" y="831761"/>
            <a:ext cx="10515600" cy="965201"/>
          </a:xfrm>
        </p:spPr>
        <p:txBody>
          <a:bodyPr>
            <a:normAutofit/>
          </a:bodyPr>
          <a:lstStyle/>
          <a:p>
            <a:r>
              <a:rPr lang="fr-FR" sz="4000" b="1" dirty="0"/>
              <a:t>6 </a:t>
            </a:r>
            <a:r>
              <a:rPr lang="fr-FR" sz="4000" b="1" dirty="0" err="1"/>
              <a:t>consells</a:t>
            </a:r>
            <a:r>
              <a:rPr lang="fr-FR" sz="4000" b="1" dirty="0"/>
              <a:t> per </a:t>
            </a:r>
            <a:r>
              <a:rPr lang="fr-FR" sz="4000" b="1" dirty="0" err="1"/>
              <a:t>incorporar</a:t>
            </a:r>
            <a:r>
              <a:rPr lang="fr-FR" sz="4000" b="1" dirty="0"/>
              <a:t> l’</a:t>
            </a:r>
            <a:r>
              <a:rPr lang="fr-FR" sz="4000" b="1" dirty="0" err="1"/>
              <a:t>evidència</a:t>
            </a:r>
            <a:r>
              <a:rPr lang="fr-FR" sz="4000" b="1" dirty="0"/>
              <a:t> en COVID19</a:t>
            </a:r>
          </a:p>
        </p:txBody>
      </p:sp>
      <p:graphicFrame>
        <p:nvGraphicFramePr>
          <p:cNvPr id="8" name="Marcador de contenido 7">
            <a:extLst>
              <a:ext uri="{FF2B5EF4-FFF2-40B4-BE49-F238E27FC236}">
                <a16:creationId xmlns:a16="http://schemas.microsoft.com/office/drawing/2014/main" id="{94112A9D-55F8-4AE8-A341-844C8BF3F990}"/>
              </a:ext>
            </a:extLst>
          </p:cNvPr>
          <p:cNvGraphicFramePr>
            <a:graphicFrameLocks noGrp="1"/>
          </p:cNvGraphicFramePr>
          <p:nvPr>
            <p:ph idx="1"/>
            <p:extLst>
              <p:ext uri="{D42A27DB-BD31-4B8C-83A1-F6EECF244321}">
                <p14:modId xmlns:p14="http://schemas.microsoft.com/office/powerpoint/2010/main" val="2193099725"/>
              </p:ext>
            </p:extLst>
          </p:nvPr>
        </p:nvGraphicFramePr>
        <p:xfrm>
          <a:off x="-1023257" y="1796962"/>
          <a:ext cx="13215257" cy="43477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ángulo 8" descr="Capitán">
            <a:extLst>
              <a:ext uri="{FF2B5EF4-FFF2-40B4-BE49-F238E27FC236}">
                <a16:creationId xmlns:a16="http://schemas.microsoft.com/office/drawing/2014/main" id="{44350F9D-2EDB-4D6D-BC6E-38411A5F901B}"/>
              </a:ext>
            </a:extLst>
          </p:cNvPr>
          <p:cNvSpPr/>
          <p:nvPr/>
        </p:nvSpPr>
        <p:spPr>
          <a:xfrm>
            <a:off x="11480543" y="898120"/>
            <a:ext cx="584714" cy="877071"/>
          </a:xfrm>
          <a:prstGeom prst="rect">
            <a:avLst/>
          </a:prstGeom>
          <a: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l="-25000" r="-25000"/>
            </a:stretch>
          </a:blipFill>
        </p:spPr>
        <p:style>
          <a:lnRef idx="0">
            <a:schemeClr val="lt1">
              <a:hueOff val="0"/>
              <a:satOff val="0"/>
              <a:lumOff val="0"/>
              <a:alphaOff val="0"/>
            </a:schemeClr>
          </a:lnRef>
          <a:fillRef idx="1">
            <a:scrgbClr r="0" g="0" b="0"/>
          </a:fillRef>
          <a:effectRef idx="3">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554421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0013631-5A1E-4166-8738-8050529AA74F}"/>
              </a:ext>
            </a:extLst>
          </p:cNvPr>
          <p:cNvSpPr>
            <a:spLocks noGrp="1"/>
          </p:cNvSpPr>
          <p:nvPr>
            <p:ph type="title"/>
          </p:nvPr>
        </p:nvSpPr>
        <p:spPr>
          <a:xfrm>
            <a:off x="256284" y="757513"/>
            <a:ext cx="10515600" cy="965201"/>
          </a:xfrm>
        </p:spPr>
        <p:txBody>
          <a:bodyPr>
            <a:normAutofit/>
          </a:bodyPr>
          <a:lstStyle/>
          <a:p>
            <a:r>
              <a:rPr lang="ca-ES" dirty="0"/>
              <a:t>Recursos i dreceres a l’evidència </a:t>
            </a:r>
          </a:p>
        </p:txBody>
      </p:sp>
      <p:sp>
        <p:nvSpPr>
          <p:cNvPr id="6" name="Rectángulo 5" descr="Martillo">
            <a:extLst>
              <a:ext uri="{FF2B5EF4-FFF2-40B4-BE49-F238E27FC236}">
                <a16:creationId xmlns:a16="http://schemas.microsoft.com/office/drawing/2014/main" id="{3EB50E43-0771-44E2-A259-E879264620F1}"/>
              </a:ext>
            </a:extLst>
          </p:cNvPr>
          <p:cNvSpPr/>
          <p:nvPr/>
        </p:nvSpPr>
        <p:spPr>
          <a:xfrm>
            <a:off x="11198603" y="962390"/>
            <a:ext cx="737113" cy="770391"/>
          </a:xfrm>
          <a:prstGeom prst="rect">
            <a:avLst/>
          </a:prstGeom>
          <a: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p:spPr>
        <p:style>
          <a:lnRef idx="0">
            <a:schemeClr val="lt1">
              <a:hueOff val="0"/>
              <a:satOff val="0"/>
              <a:lumOff val="0"/>
              <a:alphaOff val="0"/>
            </a:schemeClr>
          </a:lnRef>
          <a:fillRef idx="1">
            <a:scrgbClr r="0" g="0" b="0"/>
          </a:fillRef>
          <a:effectRef idx="3">
            <a:schemeClr val="accent1">
              <a:tint val="50000"/>
              <a:hueOff val="0"/>
              <a:satOff val="0"/>
              <a:lumOff val="0"/>
              <a:alphaOff val="0"/>
            </a:schemeClr>
          </a:effectRef>
          <a:fontRef idx="minor">
            <a:schemeClr val="lt1">
              <a:hueOff val="0"/>
              <a:satOff val="0"/>
              <a:lumOff val="0"/>
              <a:alphaOff val="0"/>
            </a:schemeClr>
          </a:fontRef>
        </p:style>
      </p:sp>
      <p:sp>
        <p:nvSpPr>
          <p:cNvPr id="2" name="Marcador de contenido 1">
            <a:extLst>
              <a:ext uri="{FF2B5EF4-FFF2-40B4-BE49-F238E27FC236}">
                <a16:creationId xmlns:a16="http://schemas.microsoft.com/office/drawing/2014/main" id="{CC6B4381-8193-46C0-B37F-469BAF309313}"/>
              </a:ext>
            </a:extLst>
          </p:cNvPr>
          <p:cNvSpPr>
            <a:spLocks noGrp="1"/>
          </p:cNvSpPr>
          <p:nvPr>
            <p:ph idx="1"/>
          </p:nvPr>
        </p:nvSpPr>
        <p:spPr>
          <a:xfrm>
            <a:off x="4354636" y="1722714"/>
            <a:ext cx="7358743" cy="5734819"/>
          </a:xfrm>
        </p:spPr>
        <p:txBody>
          <a:bodyPr>
            <a:normAutofit/>
          </a:bodyPr>
          <a:lstStyle/>
          <a:p>
            <a:r>
              <a:rPr lang="ca-ES" sz="4000" dirty="0"/>
              <a:t>El context actual demana disposar </a:t>
            </a:r>
            <a:r>
              <a:rPr lang="ca-ES" sz="4000" dirty="0">
                <a:solidFill>
                  <a:srgbClr val="D21425"/>
                </a:solidFill>
              </a:rPr>
              <a:t>d’evidència de forma ‘urgent’ </a:t>
            </a:r>
            <a:r>
              <a:rPr lang="ca-ES" sz="4000" dirty="0"/>
              <a:t>per dissenyar política. </a:t>
            </a:r>
          </a:p>
          <a:p>
            <a:r>
              <a:rPr lang="ca-ES" sz="4000" dirty="0"/>
              <a:t>Hi ha dues bones opcions:</a:t>
            </a:r>
          </a:p>
          <a:p>
            <a:pPr lvl="1"/>
            <a:r>
              <a:rPr lang="ca-ES" sz="3600" dirty="0"/>
              <a:t>Definir una bona pregunta i </a:t>
            </a:r>
            <a:r>
              <a:rPr lang="ca-ES" sz="3600" dirty="0">
                <a:solidFill>
                  <a:srgbClr val="C00000"/>
                </a:solidFill>
              </a:rPr>
              <a:t>escollir un tipus de revisió adequat</a:t>
            </a:r>
          </a:p>
          <a:p>
            <a:pPr lvl="1"/>
            <a:r>
              <a:rPr lang="ca-ES" sz="3600" dirty="0"/>
              <a:t>Consultar els </a:t>
            </a:r>
            <a:r>
              <a:rPr lang="ca-ES" sz="3600" dirty="0">
                <a:solidFill>
                  <a:srgbClr val="D21425"/>
                </a:solidFill>
              </a:rPr>
              <a:t>‘brokers del coneixement’</a:t>
            </a:r>
            <a:r>
              <a:rPr lang="ca-ES" sz="3600" dirty="0"/>
              <a:t> especialitzats</a:t>
            </a:r>
          </a:p>
        </p:txBody>
      </p:sp>
      <p:pic>
        <p:nvPicPr>
          <p:cNvPr id="2050" name="Picture 2" descr="Person Running With A Book , Transparent Cartoon, Free Cliparts ...">
            <a:extLst>
              <a:ext uri="{FF2B5EF4-FFF2-40B4-BE49-F238E27FC236}">
                <a16:creationId xmlns:a16="http://schemas.microsoft.com/office/drawing/2014/main" id="{AD0373B3-8FB8-4EFE-B5AA-3B419486A12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6284" y="2189799"/>
            <a:ext cx="3671633" cy="2945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4842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0013631-5A1E-4166-8738-8050529AA74F}"/>
              </a:ext>
            </a:extLst>
          </p:cNvPr>
          <p:cNvSpPr>
            <a:spLocks noGrp="1"/>
          </p:cNvSpPr>
          <p:nvPr>
            <p:ph type="title"/>
          </p:nvPr>
        </p:nvSpPr>
        <p:spPr>
          <a:xfrm>
            <a:off x="256284" y="757513"/>
            <a:ext cx="10515600" cy="965201"/>
          </a:xfrm>
        </p:spPr>
        <p:txBody>
          <a:bodyPr>
            <a:normAutofit/>
          </a:bodyPr>
          <a:lstStyle/>
          <a:p>
            <a:r>
              <a:rPr lang="ca-ES" dirty="0"/>
              <a:t>Recursos i dreceres a l’evidència </a:t>
            </a:r>
          </a:p>
        </p:txBody>
      </p:sp>
      <p:graphicFrame>
        <p:nvGraphicFramePr>
          <p:cNvPr id="7" name="Marcador de contenido 6">
            <a:extLst>
              <a:ext uri="{FF2B5EF4-FFF2-40B4-BE49-F238E27FC236}">
                <a16:creationId xmlns:a16="http://schemas.microsoft.com/office/drawing/2014/main" id="{AF431B67-DD6A-4B5E-841D-9B4093A95488}"/>
              </a:ext>
            </a:extLst>
          </p:cNvPr>
          <p:cNvGraphicFramePr>
            <a:graphicFrameLocks noGrp="1"/>
          </p:cNvGraphicFramePr>
          <p:nvPr>
            <p:ph idx="1"/>
            <p:extLst>
              <p:ext uri="{D42A27DB-BD31-4B8C-83A1-F6EECF244321}">
                <p14:modId xmlns:p14="http://schemas.microsoft.com/office/powerpoint/2010/main" val="3360725532"/>
              </p:ext>
            </p:extLst>
          </p:nvPr>
        </p:nvGraphicFramePr>
        <p:xfrm>
          <a:off x="5850397" y="2081943"/>
          <a:ext cx="5878287" cy="4172896"/>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ángulo 5" descr="Martillo">
            <a:extLst>
              <a:ext uri="{FF2B5EF4-FFF2-40B4-BE49-F238E27FC236}">
                <a16:creationId xmlns:a16="http://schemas.microsoft.com/office/drawing/2014/main" id="{3EB50E43-0771-44E2-A259-E879264620F1}"/>
              </a:ext>
            </a:extLst>
          </p:cNvPr>
          <p:cNvSpPr/>
          <p:nvPr/>
        </p:nvSpPr>
        <p:spPr>
          <a:xfrm>
            <a:off x="11198603" y="962390"/>
            <a:ext cx="737113" cy="770391"/>
          </a:xfrm>
          <a:prstGeom prst="rect">
            <a:avLst/>
          </a:prstGeom>
          <a: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l="-25000" r="-25000"/>
            </a:stretch>
          </a:blipFill>
        </p:spPr>
        <p:style>
          <a:lnRef idx="0">
            <a:schemeClr val="lt1">
              <a:hueOff val="0"/>
              <a:satOff val="0"/>
              <a:lumOff val="0"/>
              <a:alphaOff val="0"/>
            </a:schemeClr>
          </a:lnRef>
          <a:fillRef idx="1">
            <a:scrgbClr r="0" g="0" b="0"/>
          </a:fillRef>
          <a:effectRef idx="3">
            <a:schemeClr val="accent1">
              <a:tint val="50000"/>
              <a:hueOff val="0"/>
              <a:satOff val="0"/>
              <a:lumOff val="0"/>
              <a:alphaOff val="0"/>
            </a:schemeClr>
          </a:effectRef>
          <a:fontRef idx="minor">
            <a:schemeClr val="lt1">
              <a:hueOff val="0"/>
              <a:satOff val="0"/>
              <a:lumOff val="0"/>
              <a:alphaOff val="0"/>
            </a:schemeClr>
          </a:fontRef>
        </p:style>
      </p:sp>
      <p:pic>
        <p:nvPicPr>
          <p:cNvPr id="8" name="Imagen 7">
            <a:extLst>
              <a:ext uri="{FF2B5EF4-FFF2-40B4-BE49-F238E27FC236}">
                <a16:creationId xmlns:a16="http://schemas.microsoft.com/office/drawing/2014/main" id="{C67AC496-691F-4186-A7AF-C91D65029980}"/>
              </a:ext>
            </a:extLst>
          </p:cNvPr>
          <p:cNvPicPr>
            <a:picLocks noChangeAspect="1"/>
          </p:cNvPicPr>
          <p:nvPr/>
        </p:nvPicPr>
        <p:blipFill>
          <a:blip r:embed="rId6"/>
          <a:stretch>
            <a:fillRect/>
          </a:stretch>
        </p:blipFill>
        <p:spPr>
          <a:xfrm>
            <a:off x="393782" y="1732781"/>
            <a:ext cx="4070227" cy="4638990"/>
          </a:xfrm>
          <a:prstGeom prst="rect">
            <a:avLst/>
          </a:prstGeom>
        </p:spPr>
      </p:pic>
      <p:sp>
        <p:nvSpPr>
          <p:cNvPr id="9" name="CuadroTexto 8">
            <a:extLst>
              <a:ext uri="{FF2B5EF4-FFF2-40B4-BE49-F238E27FC236}">
                <a16:creationId xmlns:a16="http://schemas.microsoft.com/office/drawing/2014/main" id="{516E3428-B9CA-4E2C-BBAD-BD8EBC377CFB}"/>
              </a:ext>
            </a:extLst>
          </p:cNvPr>
          <p:cNvSpPr txBox="1"/>
          <p:nvPr/>
        </p:nvSpPr>
        <p:spPr>
          <a:xfrm>
            <a:off x="6114006" y="1671496"/>
            <a:ext cx="4391403" cy="461665"/>
          </a:xfrm>
          <a:prstGeom prst="rect">
            <a:avLst/>
          </a:prstGeom>
          <a:solidFill>
            <a:srgbClr val="00395D"/>
          </a:solidFill>
        </p:spPr>
        <p:txBody>
          <a:bodyPr wrap="square" rtlCol="0">
            <a:spAutoFit/>
          </a:bodyPr>
          <a:lstStyle/>
          <a:p>
            <a:pPr algn="ctr"/>
            <a:r>
              <a:rPr lang="ca-ES" sz="2400" dirty="0">
                <a:solidFill>
                  <a:schemeClr val="bg1"/>
                </a:solidFill>
              </a:rPr>
              <a:t>28 ‘brokers de coneixement’</a:t>
            </a:r>
          </a:p>
        </p:txBody>
      </p:sp>
    </p:spTree>
    <p:extLst>
      <p:ext uri="{BB962C8B-B14F-4D97-AF65-F5344CB8AC3E}">
        <p14:creationId xmlns:p14="http://schemas.microsoft.com/office/powerpoint/2010/main" val="1050545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B08C8D47-8D03-473A-A873-076062844C68}"/>
              </a:ext>
            </a:extLst>
          </p:cNvPr>
          <p:cNvSpPr>
            <a:spLocks noGrp="1"/>
          </p:cNvSpPr>
          <p:nvPr>
            <p:ph idx="1"/>
          </p:nvPr>
        </p:nvSpPr>
        <p:spPr>
          <a:xfrm>
            <a:off x="457200" y="1698172"/>
            <a:ext cx="6897914" cy="2638961"/>
          </a:xfrm>
        </p:spPr>
        <p:txBody>
          <a:bodyPr/>
          <a:lstStyle/>
          <a:p>
            <a:r>
              <a:rPr lang="ca-ES" dirty="0"/>
              <a:t>Parlar del QFE com a broker coneixement</a:t>
            </a:r>
          </a:p>
        </p:txBody>
      </p:sp>
      <p:sp>
        <p:nvSpPr>
          <p:cNvPr id="9" name="Rectángulo 8" descr="Martillo">
            <a:extLst>
              <a:ext uri="{FF2B5EF4-FFF2-40B4-BE49-F238E27FC236}">
                <a16:creationId xmlns:a16="http://schemas.microsoft.com/office/drawing/2014/main" id="{B1E28200-CF8C-4AC2-A4A1-18FE61C1D29C}"/>
              </a:ext>
            </a:extLst>
          </p:cNvPr>
          <p:cNvSpPr/>
          <p:nvPr/>
        </p:nvSpPr>
        <p:spPr>
          <a:xfrm>
            <a:off x="11198603" y="962390"/>
            <a:ext cx="737113" cy="770391"/>
          </a:xfrm>
          <a:prstGeom prst="rect">
            <a:avLst/>
          </a:prstGeom>
          <a: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p:spPr>
        <p:style>
          <a:lnRef idx="0">
            <a:schemeClr val="lt1">
              <a:hueOff val="0"/>
              <a:satOff val="0"/>
              <a:lumOff val="0"/>
              <a:alphaOff val="0"/>
            </a:schemeClr>
          </a:lnRef>
          <a:fillRef idx="1">
            <a:scrgbClr r="0" g="0" b="0"/>
          </a:fillRef>
          <a:effectRef idx="3">
            <a:schemeClr val="accent1">
              <a:tint val="50000"/>
              <a:hueOff val="0"/>
              <a:satOff val="0"/>
              <a:lumOff val="0"/>
              <a:alphaOff val="0"/>
            </a:schemeClr>
          </a:effectRef>
          <a:fontRef idx="minor">
            <a:schemeClr val="lt1">
              <a:hueOff val="0"/>
              <a:satOff val="0"/>
              <a:lumOff val="0"/>
              <a:alphaOff val="0"/>
            </a:schemeClr>
          </a:fontRef>
        </p:style>
      </p:sp>
      <p:pic>
        <p:nvPicPr>
          <p:cNvPr id="3074" name="Picture 2" descr="Què funciona en educació">
            <a:extLst>
              <a:ext uri="{FF2B5EF4-FFF2-40B4-BE49-F238E27FC236}">
                <a16:creationId xmlns:a16="http://schemas.microsoft.com/office/drawing/2014/main" id="{23484BB2-B94A-46A4-9DE0-255A19E059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040" y="997133"/>
            <a:ext cx="7254233" cy="2418078"/>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esquinas redondeadas 4">
            <a:extLst>
              <a:ext uri="{FF2B5EF4-FFF2-40B4-BE49-F238E27FC236}">
                <a16:creationId xmlns:a16="http://schemas.microsoft.com/office/drawing/2014/main" id="{87929614-BC9B-4FE1-943F-6D663EEEB68B}"/>
              </a:ext>
            </a:extLst>
          </p:cNvPr>
          <p:cNvSpPr/>
          <p:nvPr/>
        </p:nvSpPr>
        <p:spPr>
          <a:xfrm>
            <a:off x="762001" y="4853709"/>
            <a:ext cx="2670628" cy="1190171"/>
          </a:xfrm>
          <a:prstGeom prst="roundRect">
            <a:avLst/>
          </a:prstGeom>
          <a:solidFill>
            <a:srgbClr val="00395D"/>
          </a:solidFill>
          <a:ln>
            <a:solidFill>
              <a:srgbClr val="0039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2800" dirty="0"/>
              <a:t>Revisió d’evidència</a:t>
            </a:r>
          </a:p>
        </p:txBody>
      </p:sp>
      <p:sp>
        <p:nvSpPr>
          <p:cNvPr id="10" name="Rectángulo: esquinas redondeadas 9">
            <a:extLst>
              <a:ext uri="{FF2B5EF4-FFF2-40B4-BE49-F238E27FC236}">
                <a16:creationId xmlns:a16="http://schemas.microsoft.com/office/drawing/2014/main" id="{BD3840AD-9A4B-4BEA-81DC-B0092F3AF048}"/>
              </a:ext>
            </a:extLst>
          </p:cNvPr>
          <p:cNvSpPr/>
          <p:nvPr/>
        </p:nvSpPr>
        <p:spPr>
          <a:xfrm>
            <a:off x="3610788" y="4275776"/>
            <a:ext cx="3044012" cy="1768103"/>
          </a:xfrm>
          <a:prstGeom prst="roundRect">
            <a:avLst/>
          </a:prstGeom>
          <a:solidFill>
            <a:srgbClr val="D21425"/>
          </a:solidFill>
          <a:ln>
            <a:solidFill>
              <a:srgbClr val="D21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2800" dirty="0"/>
              <a:t>Seminari d’experts</a:t>
            </a:r>
          </a:p>
        </p:txBody>
      </p:sp>
      <p:sp>
        <p:nvSpPr>
          <p:cNvPr id="11" name="Rectángulo: esquinas redondeadas 10">
            <a:extLst>
              <a:ext uri="{FF2B5EF4-FFF2-40B4-BE49-F238E27FC236}">
                <a16:creationId xmlns:a16="http://schemas.microsoft.com/office/drawing/2014/main" id="{2305C87C-16D5-415D-9D6B-EC75F3208ECD}"/>
              </a:ext>
            </a:extLst>
          </p:cNvPr>
          <p:cNvSpPr/>
          <p:nvPr/>
        </p:nvSpPr>
        <p:spPr>
          <a:xfrm>
            <a:off x="6767284" y="3230747"/>
            <a:ext cx="3741417" cy="2820389"/>
          </a:xfrm>
          <a:prstGeom prst="roundRect">
            <a:avLst/>
          </a:prstGeom>
          <a:solidFill>
            <a:srgbClr val="00395D"/>
          </a:solidFill>
          <a:ln>
            <a:solidFill>
              <a:srgbClr val="0039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2800" dirty="0"/>
              <a:t>Aula oberta a la comunitat educativa</a:t>
            </a:r>
          </a:p>
        </p:txBody>
      </p:sp>
    </p:spTree>
    <p:extLst>
      <p:ext uri="{BB962C8B-B14F-4D97-AF65-F5344CB8AC3E}">
        <p14:creationId xmlns:p14="http://schemas.microsoft.com/office/powerpoint/2010/main" val="344895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97F43B-F835-46BF-AE96-EBD7BE74F971}"/>
              </a:ext>
            </a:extLst>
          </p:cNvPr>
          <p:cNvSpPr>
            <a:spLocks noGrp="1"/>
          </p:cNvSpPr>
          <p:nvPr>
            <p:ph type="title"/>
          </p:nvPr>
        </p:nvSpPr>
        <p:spPr/>
        <p:txBody>
          <a:bodyPr/>
          <a:lstStyle/>
          <a:p>
            <a:endParaRPr lang="ca-ES" dirty="0"/>
          </a:p>
        </p:txBody>
      </p:sp>
      <p:pic>
        <p:nvPicPr>
          <p:cNvPr id="4" name="Marcador de contenido 3">
            <a:extLst>
              <a:ext uri="{FF2B5EF4-FFF2-40B4-BE49-F238E27FC236}">
                <a16:creationId xmlns:a16="http://schemas.microsoft.com/office/drawing/2014/main" id="{DF076F41-1A40-422E-BAEC-05B8C7758104}"/>
              </a:ext>
            </a:extLst>
          </p:cNvPr>
          <p:cNvPicPr>
            <a:picLocks noGrp="1" noChangeAspect="1"/>
          </p:cNvPicPr>
          <p:nvPr>
            <p:ph idx="1"/>
          </p:nvPr>
        </p:nvPicPr>
        <p:blipFill>
          <a:blip r:embed="rId3"/>
          <a:stretch>
            <a:fillRect/>
          </a:stretch>
        </p:blipFill>
        <p:spPr>
          <a:xfrm>
            <a:off x="432980" y="1163637"/>
            <a:ext cx="4715533" cy="1267002"/>
          </a:xfrm>
          <a:prstGeom prst="rect">
            <a:avLst/>
          </a:prstGeom>
        </p:spPr>
      </p:pic>
      <p:pic>
        <p:nvPicPr>
          <p:cNvPr id="5" name="Imagen 4">
            <a:extLst>
              <a:ext uri="{FF2B5EF4-FFF2-40B4-BE49-F238E27FC236}">
                <a16:creationId xmlns:a16="http://schemas.microsoft.com/office/drawing/2014/main" id="{DC2C5ED3-7AD9-4551-B37E-8A642CEAD17F}"/>
              </a:ext>
            </a:extLst>
          </p:cNvPr>
          <p:cNvPicPr>
            <a:picLocks noChangeAspect="1"/>
          </p:cNvPicPr>
          <p:nvPr/>
        </p:nvPicPr>
        <p:blipFill>
          <a:blip r:embed="rId4"/>
          <a:stretch>
            <a:fillRect/>
          </a:stretch>
        </p:blipFill>
        <p:spPr>
          <a:xfrm>
            <a:off x="432980" y="2430639"/>
            <a:ext cx="5839640" cy="1286054"/>
          </a:xfrm>
          <a:prstGeom prst="rect">
            <a:avLst/>
          </a:prstGeom>
        </p:spPr>
      </p:pic>
      <p:pic>
        <p:nvPicPr>
          <p:cNvPr id="6" name="Imagen 5">
            <a:extLst>
              <a:ext uri="{FF2B5EF4-FFF2-40B4-BE49-F238E27FC236}">
                <a16:creationId xmlns:a16="http://schemas.microsoft.com/office/drawing/2014/main" id="{7B817090-1127-477F-B59B-6E92BD5F6455}"/>
              </a:ext>
            </a:extLst>
          </p:cNvPr>
          <p:cNvPicPr>
            <a:picLocks noChangeAspect="1"/>
          </p:cNvPicPr>
          <p:nvPr/>
        </p:nvPicPr>
        <p:blipFill>
          <a:blip r:embed="rId5"/>
          <a:stretch>
            <a:fillRect/>
          </a:stretch>
        </p:blipFill>
        <p:spPr>
          <a:xfrm>
            <a:off x="432980" y="4096572"/>
            <a:ext cx="4286848" cy="1219370"/>
          </a:xfrm>
          <a:prstGeom prst="rect">
            <a:avLst/>
          </a:prstGeom>
        </p:spPr>
      </p:pic>
      <p:pic>
        <p:nvPicPr>
          <p:cNvPr id="7" name="Imagen 6">
            <a:extLst>
              <a:ext uri="{FF2B5EF4-FFF2-40B4-BE49-F238E27FC236}">
                <a16:creationId xmlns:a16="http://schemas.microsoft.com/office/drawing/2014/main" id="{7AE26636-3634-4E5A-ADC2-16BCA79A4092}"/>
              </a:ext>
            </a:extLst>
          </p:cNvPr>
          <p:cNvPicPr>
            <a:picLocks noChangeAspect="1"/>
          </p:cNvPicPr>
          <p:nvPr/>
        </p:nvPicPr>
        <p:blipFill>
          <a:blip r:embed="rId6"/>
          <a:stretch>
            <a:fillRect/>
          </a:stretch>
        </p:blipFill>
        <p:spPr>
          <a:xfrm>
            <a:off x="6919645" y="1011216"/>
            <a:ext cx="4839375" cy="1571844"/>
          </a:xfrm>
          <a:prstGeom prst="rect">
            <a:avLst/>
          </a:prstGeom>
        </p:spPr>
      </p:pic>
      <p:pic>
        <p:nvPicPr>
          <p:cNvPr id="8" name="Imagen 7">
            <a:extLst>
              <a:ext uri="{FF2B5EF4-FFF2-40B4-BE49-F238E27FC236}">
                <a16:creationId xmlns:a16="http://schemas.microsoft.com/office/drawing/2014/main" id="{ED9F75F3-55DB-4848-8D50-AC2D6EFDFD55}"/>
              </a:ext>
            </a:extLst>
          </p:cNvPr>
          <p:cNvPicPr>
            <a:picLocks noChangeAspect="1"/>
          </p:cNvPicPr>
          <p:nvPr/>
        </p:nvPicPr>
        <p:blipFill>
          <a:blip r:embed="rId7"/>
          <a:stretch>
            <a:fillRect/>
          </a:stretch>
        </p:blipFill>
        <p:spPr>
          <a:xfrm>
            <a:off x="6919645" y="3072582"/>
            <a:ext cx="4982270" cy="847843"/>
          </a:xfrm>
          <a:prstGeom prst="rect">
            <a:avLst/>
          </a:prstGeom>
        </p:spPr>
      </p:pic>
      <p:pic>
        <p:nvPicPr>
          <p:cNvPr id="9" name="Imagen 8">
            <a:extLst>
              <a:ext uri="{FF2B5EF4-FFF2-40B4-BE49-F238E27FC236}">
                <a16:creationId xmlns:a16="http://schemas.microsoft.com/office/drawing/2014/main" id="{25D55D58-B17F-47E3-A11A-C7C42D554876}"/>
              </a:ext>
            </a:extLst>
          </p:cNvPr>
          <p:cNvPicPr>
            <a:picLocks noChangeAspect="1"/>
          </p:cNvPicPr>
          <p:nvPr/>
        </p:nvPicPr>
        <p:blipFill>
          <a:blip r:embed="rId8"/>
          <a:stretch>
            <a:fillRect/>
          </a:stretch>
        </p:blipFill>
        <p:spPr>
          <a:xfrm>
            <a:off x="6675149" y="4340381"/>
            <a:ext cx="4124901" cy="1362265"/>
          </a:xfrm>
          <a:prstGeom prst="rect">
            <a:avLst/>
          </a:prstGeom>
        </p:spPr>
      </p:pic>
    </p:spTree>
    <p:extLst>
      <p:ext uri="{BB962C8B-B14F-4D97-AF65-F5344CB8AC3E}">
        <p14:creationId xmlns:p14="http://schemas.microsoft.com/office/powerpoint/2010/main" val="4195588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37BA98-682B-46B5-9B46-1B79B7792242}"/>
              </a:ext>
            </a:extLst>
          </p:cNvPr>
          <p:cNvSpPr>
            <a:spLocks noGrp="1"/>
          </p:cNvSpPr>
          <p:nvPr>
            <p:ph type="title"/>
          </p:nvPr>
        </p:nvSpPr>
        <p:spPr/>
        <p:txBody>
          <a:bodyPr/>
          <a:lstStyle/>
          <a:p>
            <a:endParaRPr lang="ca-ES"/>
          </a:p>
        </p:txBody>
      </p:sp>
      <p:sp>
        <p:nvSpPr>
          <p:cNvPr id="3" name="Marcador de contenido 2">
            <a:extLst>
              <a:ext uri="{FF2B5EF4-FFF2-40B4-BE49-F238E27FC236}">
                <a16:creationId xmlns:a16="http://schemas.microsoft.com/office/drawing/2014/main" id="{23E91FCB-03CC-49D9-8B87-DC9D571B8709}"/>
              </a:ext>
            </a:extLst>
          </p:cNvPr>
          <p:cNvSpPr>
            <a:spLocks noGrp="1"/>
          </p:cNvSpPr>
          <p:nvPr>
            <p:ph idx="1"/>
          </p:nvPr>
        </p:nvSpPr>
        <p:spPr/>
        <p:txBody>
          <a:bodyPr/>
          <a:lstStyle/>
          <a:p>
            <a:endParaRPr lang="ca-ES" dirty="0"/>
          </a:p>
        </p:txBody>
      </p:sp>
      <p:pic>
        <p:nvPicPr>
          <p:cNvPr id="6" name="Imagen 5">
            <a:extLst>
              <a:ext uri="{FF2B5EF4-FFF2-40B4-BE49-F238E27FC236}">
                <a16:creationId xmlns:a16="http://schemas.microsoft.com/office/drawing/2014/main" id="{2D05792E-DD60-4DEB-A2B4-75AEA0B03135}"/>
              </a:ext>
            </a:extLst>
          </p:cNvPr>
          <p:cNvPicPr>
            <a:picLocks noChangeAspect="1"/>
          </p:cNvPicPr>
          <p:nvPr/>
        </p:nvPicPr>
        <p:blipFill>
          <a:blip r:embed="rId3"/>
          <a:stretch>
            <a:fillRect/>
          </a:stretch>
        </p:blipFill>
        <p:spPr>
          <a:xfrm>
            <a:off x="160560" y="835096"/>
            <a:ext cx="11870880" cy="5000636"/>
          </a:xfrm>
          <a:prstGeom prst="rect">
            <a:avLst/>
          </a:prstGeom>
        </p:spPr>
      </p:pic>
    </p:spTree>
    <p:extLst>
      <p:ext uri="{BB962C8B-B14F-4D97-AF65-F5344CB8AC3E}">
        <p14:creationId xmlns:p14="http://schemas.microsoft.com/office/powerpoint/2010/main" val="3036332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9061D8-CF21-48AB-A4A6-6B472536FF2A}"/>
              </a:ext>
            </a:extLst>
          </p:cNvPr>
          <p:cNvSpPr>
            <a:spLocks noGrp="1"/>
          </p:cNvSpPr>
          <p:nvPr>
            <p:ph type="title"/>
          </p:nvPr>
        </p:nvSpPr>
        <p:spPr>
          <a:xfrm>
            <a:off x="433137" y="873506"/>
            <a:ext cx="11758863" cy="1178215"/>
          </a:xfrm>
        </p:spPr>
        <p:txBody>
          <a:bodyPr>
            <a:normAutofit/>
          </a:bodyPr>
          <a:lstStyle/>
          <a:p>
            <a:r>
              <a:rPr lang="ca-ES" dirty="0"/>
              <a:t>No sempre s’ha comptat amb l’evidència abans del COVID19...</a:t>
            </a:r>
          </a:p>
        </p:txBody>
      </p:sp>
      <p:pic>
        <p:nvPicPr>
          <p:cNvPr id="1026" name="Picture 2" descr="Imagen">
            <a:extLst>
              <a:ext uri="{FF2B5EF4-FFF2-40B4-BE49-F238E27FC236}">
                <a16:creationId xmlns:a16="http://schemas.microsoft.com/office/drawing/2014/main" id="{32839A68-D67B-4AA4-81C9-AD515EF9D8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329389"/>
            <a:ext cx="5789794" cy="4342346"/>
          </a:xfrm>
          <a:prstGeom prst="rect">
            <a:avLst/>
          </a:prstGeom>
          <a:noFill/>
          <a:extLst>
            <a:ext uri="{909E8E84-426E-40DD-AFC4-6F175D3DCCD1}">
              <a14:hiddenFill xmlns:a14="http://schemas.microsoft.com/office/drawing/2010/main">
                <a:solidFill>
                  <a:srgbClr val="FFFFFF"/>
                </a:solidFill>
              </a14:hiddenFill>
            </a:ext>
          </a:extLst>
        </p:spPr>
      </p:pic>
      <p:pic>
        <p:nvPicPr>
          <p:cNvPr id="6" name="Marcador de contenido 5" descr="Cursor">
            <a:extLst>
              <a:ext uri="{FF2B5EF4-FFF2-40B4-BE49-F238E27FC236}">
                <a16:creationId xmlns:a16="http://schemas.microsoft.com/office/drawing/2014/main" id="{C3C35043-2A34-4026-8B8E-F7D7EC2F8051}"/>
              </a:ext>
            </a:extLst>
          </p:cNvPr>
          <p:cNvPicPr>
            <a:picLocks noGrp="1" noChangeAspect="1"/>
          </p:cNvPicPr>
          <p:nvPr>
            <p:ph idx="1"/>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735444">
            <a:off x="7522853" y="4190712"/>
            <a:ext cx="914400" cy="914400"/>
          </a:xfrm>
        </p:spPr>
      </p:pic>
      <p:pic>
        <p:nvPicPr>
          <p:cNvPr id="1030" name="Picture 6" descr="Side Crash - Free transport icons">
            <a:extLst>
              <a:ext uri="{FF2B5EF4-FFF2-40B4-BE49-F238E27FC236}">
                <a16:creationId xmlns:a16="http://schemas.microsoft.com/office/drawing/2014/main" id="{0ADBA204-E023-41E9-8AB6-F797CBF68CB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26597" y="342900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 name="Marcador de contenido 5" descr="Cursor">
            <a:extLst>
              <a:ext uri="{FF2B5EF4-FFF2-40B4-BE49-F238E27FC236}">
                <a16:creationId xmlns:a16="http://schemas.microsoft.com/office/drawing/2014/main" id="{C76EF83B-57D6-4A3F-95DE-5010E918EA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735444">
            <a:off x="7004172" y="4206875"/>
            <a:ext cx="914400" cy="914400"/>
          </a:xfrm>
          <a:prstGeom prst="rect">
            <a:avLst/>
          </a:prstGeom>
        </p:spPr>
      </p:pic>
      <p:sp>
        <p:nvSpPr>
          <p:cNvPr id="7" name="Rectángulo 6">
            <a:extLst>
              <a:ext uri="{FF2B5EF4-FFF2-40B4-BE49-F238E27FC236}">
                <a16:creationId xmlns:a16="http://schemas.microsoft.com/office/drawing/2014/main" id="{713D35DB-3312-4280-9C2B-819409C3DB8A}"/>
              </a:ext>
            </a:extLst>
          </p:cNvPr>
          <p:cNvSpPr/>
          <p:nvPr/>
        </p:nvSpPr>
        <p:spPr>
          <a:xfrm>
            <a:off x="1002784" y="6214709"/>
            <a:ext cx="1761123" cy="369332"/>
          </a:xfrm>
          <a:prstGeom prst="rect">
            <a:avLst/>
          </a:prstGeom>
        </p:spPr>
        <p:txBody>
          <a:bodyPr wrap="none">
            <a:spAutoFit/>
          </a:bodyPr>
          <a:lstStyle/>
          <a:p>
            <a:r>
              <a:rPr lang="ca-ES" dirty="0"/>
              <a:t>shorturl.at/</a:t>
            </a:r>
            <a:r>
              <a:rPr lang="ca-ES" dirty="0" err="1"/>
              <a:t>ilrwG</a:t>
            </a:r>
            <a:endParaRPr lang="ca-ES" dirty="0"/>
          </a:p>
        </p:txBody>
      </p:sp>
    </p:spTree>
    <p:extLst>
      <p:ext uri="{BB962C8B-B14F-4D97-AF65-F5344CB8AC3E}">
        <p14:creationId xmlns:p14="http://schemas.microsoft.com/office/powerpoint/2010/main" val="1948035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additive="base">
                                        <p:cTn id="7" dur="500" fill="hold"/>
                                        <p:tgtEl>
                                          <p:spTgt spid="1030"/>
                                        </p:tgtEl>
                                        <p:attrNameLst>
                                          <p:attrName>ppt_x</p:attrName>
                                        </p:attrNameLst>
                                      </p:cBhvr>
                                      <p:tavLst>
                                        <p:tav tm="0">
                                          <p:val>
                                            <p:strVal val="#ppt_x"/>
                                          </p:val>
                                        </p:tav>
                                        <p:tav tm="100000">
                                          <p:val>
                                            <p:strVal val="#ppt_x"/>
                                          </p:val>
                                        </p:tav>
                                      </p:tavLst>
                                    </p:anim>
                                    <p:anim calcmode="lin" valueType="num">
                                      <p:cBhvr additive="base">
                                        <p:cTn id="8"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911887-6345-4A1B-9606-12B608E374AB}"/>
              </a:ext>
            </a:extLst>
          </p:cNvPr>
          <p:cNvSpPr>
            <a:spLocks noGrp="1"/>
          </p:cNvSpPr>
          <p:nvPr>
            <p:ph type="title"/>
          </p:nvPr>
        </p:nvSpPr>
        <p:spPr/>
        <p:txBody>
          <a:bodyPr/>
          <a:lstStyle/>
          <a:p>
            <a:endParaRPr lang="ca-ES" dirty="0"/>
          </a:p>
        </p:txBody>
      </p:sp>
      <p:pic>
        <p:nvPicPr>
          <p:cNvPr id="8" name="Marcador de contenido 7">
            <a:extLst>
              <a:ext uri="{FF2B5EF4-FFF2-40B4-BE49-F238E27FC236}">
                <a16:creationId xmlns:a16="http://schemas.microsoft.com/office/drawing/2014/main" id="{F56951DD-4EEF-4F17-9CD3-E508577BA61E}"/>
              </a:ext>
            </a:extLst>
          </p:cNvPr>
          <p:cNvPicPr>
            <a:picLocks noGrp="1" noChangeAspect="1"/>
          </p:cNvPicPr>
          <p:nvPr>
            <p:ph idx="1"/>
          </p:nvPr>
        </p:nvPicPr>
        <p:blipFill>
          <a:blip r:embed="rId2"/>
          <a:stretch>
            <a:fillRect/>
          </a:stretch>
        </p:blipFill>
        <p:spPr>
          <a:xfrm>
            <a:off x="4256674" y="1248309"/>
            <a:ext cx="3426073" cy="1154046"/>
          </a:xfrm>
          <a:prstGeom prst="rect">
            <a:avLst/>
          </a:prstGeom>
        </p:spPr>
      </p:pic>
      <p:pic>
        <p:nvPicPr>
          <p:cNvPr id="4" name="Imagen 3">
            <a:extLst>
              <a:ext uri="{FF2B5EF4-FFF2-40B4-BE49-F238E27FC236}">
                <a16:creationId xmlns:a16="http://schemas.microsoft.com/office/drawing/2014/main" id="{468CF020-E360-4C02-8440-6CE1F99F5C69}"/>
              </a:ext>
            </a:extLst>
          </p:cNvPr>
          <p:cNvPicPr>
            <a:picLocks noChangeAspect="1"/>
          </p:cNvPicPr>
          <p:nvPr/>
        </p:nvPicPr>
        <p:blipFill>
          <a:blip r:embed="rId3"/>
          <a:stretch>
            <a:fillRect/>
          </a:stretch>
        </p:blipFill>
        <p:spPr>
          <a:xfrm>
            <a:off x="235741" y="853101"/>
            <a:ext cx="2846634" cy="2305372"/>
          </a:xfrm>
          <a:prstGeom prst="rect">
            <a:avLst/>
          </a:prstGeom>
        </p:spPr>
      </p:pic>
      <p:pic>
        <p:nvPicPr>
          <p:cNvPr id="6" name="Imagen 5">
            <a:extLst>
              <a:ext uri="{FF2B5EF4-FFF2-40B4-BE49-F238E27FC236}">
                <a16:creationId xmlns:a16="http://schemas.microsoft.com/office/drawing/2014/main" id="{EA3A9C9C-D9AE-44C2-8B71-E14F52B1605D}"/>
              </a:ext>
            </a:extLst>
          </p:cNvPr>
          <p:cNvPicPr>
            <a:picLocks noChangeAspect="1"/>
          </p:cNvPicPr>
          <p:nvPr/>
        </p:nvPicPr>
        <p:blipFill>
          <a:blip r:embed="rId4"/>
          <a:stretch>
            <a:fillRect/>
          </a:stretch>
        </p:blipFill>
        <p:spPr>
          <a:xfrm>
            <a:off x="7893270" y="2005787"/>
            <a:ext cx="4099157" cy="2890053"/>
          </a:xfrm>
          <a:prstGeom prst="rect">
            <a:avLst/>
          </a:prstGeom>
        </p:spPr>
      </p:pic>
      <p:pic>
        <p:nvPicPr>
          <p:cNvPr id="7" name="Imagen 6">
            <a:extLst>
              <a:ext uri="{FF2B5EF4-FFF2-40B4-BE49-F238E27FC236}">
                <a16:creationId xmlns:a16="http://schemas.microsoft.com/office/drawing/2014/main" id="{028C8D17-E1AD-41E4-BD5D-DC28CAA6AE77}"/>
              </a:ext>
            </a:extLst>
          </p:cNvPr>
          <p:cNvPicPr>
            <a:picLocks noChangeAspect="1"/>
          </p:cNvPicPr>
          <p:nvPr/>
        </p:nvPicPr>
        <p:blipFill>
          <a:blip r:embed="rId5"/>
          <a:stretch>
            <a:fillRect/>
          </a:stretch>
        </p:blipFill>
        <p:spPr>
          <a:xfrm>
            <a:off x="235741" y="3147501"/>
            <a:ext cx="3766190" cy="3266731"/>
          </a:xfrm>
          <a:prstGeom prst="rect">
            <a:avLst/>
          </a:prstGeom>
        </p:spPr>
      </p:pic>
      <p:pic>
        <p:nvPicPr>
          <p:cNvPr id="5" name="Imagen 4">
            <a:extLst>
              <a:ext uri="{FF2B5EF4-FFF2-40B4-BE49-F238E27FC236}">
                <a16:creationId xmlns:a16="http://schemas.microsoft.com/office/drawing/2014/main" id="{7C943595-8FF0-4842-BA25-35916D499FD6}"/>
              </a:ext>
            </a:extLst>
          </p:cNvPr>
          <p:cNvPicPr>
            <a:picLocks noChangeAspect="1"/>
          </p:cNvPicPr>
          <p:nvPr/>
        </p:nvPicPr>
        <p:blipFill>
          <a:blip r:embed="rId6"/>
          <a:stretch>
            <a:fillRect/>
          </a:stretch>
        </p:blipFill>
        <p:spPr>
          <a:xfrm>
            <a:off x="4046152" y="2761904"/>
            <a:ext cx="3847118" cy="3744508"/>
          </a:xfrm>
          <a:prstGeom prst="rect">
            <a:avLst/>
          </a:prstGeom>
        </p:spPr>
      </p:pic>
    </p:spTree>
    <p:extLst>
      <p:ext uri="{BB962C8B-B14F-4D97-AF65-F5344CB8AC3E}">
        <p14:creationId xmlns:p14="http://schemas.microsoft.com/office/powerpoint/2010/main" val="62600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147936-AE75-4F92-A122-385D7071F9B8}"/>
              </a:ext>
            </a:extLst>
          </p:cNvPr>
          <p:cNvSpPr>
            <a:spLocks noGrp="1"/>
          </p:cNvSpPr>
          <p:nvPr>
            <p:ph type="title"/>
          </p:nvPr>
        </p:nvSpPr>
        <p:spPr/>
        <p:txBody>
          <a:bodyPr/>
          <a:lstStyle/>
          <a:p>
            <a:endParaRPr lang="ca-ES"/>
          </a:p>
        </p:txBody>
      </p:sp>
      <p:pic>
        <p:nvPicPr>
          <p:cNvPr id="5" name="Marcador de contenido 4">
            <a:extLst>
              <a:ext uri="{FF2B5EF4-FFF2-40B4-BE49-F238E27FC236}">
                <a16:creationId xmlns:a16="http://schemas.microsoft.com/office/drawing/2014/main" id="{0F76712B-D12B-4D09-BD05-EC1E302DF184}"/>
              </a:ext>
            </a:extLst>
          </p:cNvPr>
          <p:cNvPicPr>
            <a:picLocks noGrp="1" noChangeAspect="1"/>
          </p:cNvPicPr>
          <p:nvPr>
            <p:ph idx="1"/>
          </p:nvPr>
        </p:nvPicPr>
        <p:blipFill>
          <a:blip r:embed="rId2"/>
          <a:stretch>
            <a:fillRect/>
          </a:stretch>
        </p:blipFill>
        <p:spPr>
          <a:xfrm>
            <a:off x="495110" y="936824"/>
            <a:ext cx="11236215" cy="1661233"/>
          </a:xfrm>
          <a:prstGeom prst="rect">
            <a:avLst/>
          </a:prstGeom>
        </p:spPr>
      </p:pic>
      <p:pic>
        <p:nvPicPr>
          <p:cNvPr id="4" name="Imagen 3">
            <a:extLst>
              <a:ext uri="{FF2B5EF4-FFF2-40B4-BE49-F238E27FC236}">
                <a16:creationId xmlns:a16="http://schemas.microsoft.com/office/drawing/2014/main" id="{B46B9775-1E82-4B59-89D5-E79C3122383A}"/>
              </a:ext>
            </a:extLst>
          </p:cNvPr>
          <p:cNvPicPr>
            <a:picLocks noChangeAspect="1"/>
          </p:cNvPicPr>
          <p:nvPr/>
        </p:nvPicPr>
        <p:blipFill>
          <a:blip r:embed="rId3"/>
          <a:stretch>
            <a:fillRect/>
          </a:stretch>
        </p:blipFill>
        <p:spPr>
          <a:xfrm>
            <a:off x="624010" y="2598057"/>
            <a:ext cx="10943980" cy="3703721"/>
          </a:xfrm>
          <a:prstGeom prst="rect">
            <a:avLst/>
          </a:prstGeom>
        </p:spPr>
      </p:pic>
    </p:spTree>
    <p:extLst>
      <p:ext uri="{BB962C8B-B14F-4D97-AF65-F5344CB8AC3E}">
        <p14:creationId xmlns:p14="http://schemas.microsoft.com/office/powerpoint/2010/main" val="13435403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F5993E-460B-44FF-98CA-8DD4699C1A77}"/>
              </a:ext>
            </a:extLst>
          </p:cNvPr>
          <p:cNvSpPr>
            <a:spLocks noGrp="1"/>
          </p:cNvSpPr>
          <p:nvPr>
            <p:ph type="title"/>
          </p:nvPr>
        </p:nvSpPr>
        <p:spPr/>
        <p:txBody>
          <a:bodyPr/>
          <a:lstStyle/>
          <a:p>
            <a:endParaRPr lang="ca-ES"/>
          </a:p>
        </p:txBody>
      </p:sp>
      <p:sp>
        <p:nvSpPr>
          <p:cNvPr id="3" name="Marcador de contenido 2">
            <a:extLst>
              <a:ext uri="{FF2B5EF4-FFF2-40B4-BE49-F238E27FC236}">
                <a16:creationId xmlns:a16="http://schemas.microsoft.com/office/drawing/2014/main" id="{776E7ACC-CD81-42CA-93E3-F621EF6A548A}"/>
              </a:ext>
            </a:extLst>
          </p:cNvPr>
          <p:cNvSpPr>
            <a:spLocks noGrp="1"/>
          </p:cNvSpPr>
          <p:nvPr>
            <p:ph idx="1"/>
          </p:nvPr>
        </p:nvSpPr>
        <p:spPr/>
        <p:txBody>
          <a:bodyPr/>
          <a:lstStyle/>
          <a:p>
            <a:endParaRPr lang="ca-ES"/>
          </a:p>
        </p:txBody>
      </p:sp>
      <p:pic>
        <p:nvPicPr>
          <p:cNvPr id="4" name="Imagen 3">
            <a:extLst>
              <a:ext uri="{FF2B5EF4-FFF2-40B4-BE49-F238E27FC236}">
                <a16:creationId xmlns:a16="http://schemas.microsoft.com/office/drawing/2014/main" id="{C0463570-EAF4-4D79-A4FF-5A3C6E80767D}"/>
              </a:ext>
            </a:extLst>
          </p:cNvPr>
          <p:cNvPicPr>
            <a:picLocks noChangeAspect="1"/>
          </p:cNvPicPr>
          <p:nvPr/>
        </p:nvPicPr>
        <p:blipFill>
          <a:blip r:embed="rId2"/>
          <a:stretch>
            <a:fillRect/>
          </a:stretch>
        </p:blipFill>
        <p:spPr>
          <a:xfrm>
            <a:off x="476043" y="879790"/>
            <a:ext cx="10877757" cy="5811061"/>
          </a:xfrm>
          <a:prstGeom prst="rect">
            <a:avLst/>
          </a:prstGeom>
        </p:spPr>
      </p:pic>
      <p:pic>
        <p:nvPicPr>
          <p:cNvPr id="5" name="Imagen 4">
            <a:extLst>
              <a:ext uri="{FF2B5EF4-FFF2-40B4-BE49-F238E27FC236}">
                <a16:creationId xmlns:a16="http://schemas.microsoft.com/office/drawing/2014/main" id="{14E82D81-01EE-4011-BB11-4AB505E1FF2D}"/>
              </a:ext>
            </a:extLst>
          </p:cNvPr>
          <p:cNvPicPr>
            <a:picLocks noChangeAspect="1"/>
          </p:cNvPicPr>
          <p:nvPr/>
        </p:nvPicPr>
        <p:blipFill>
          <a:blip r:embed="rId3"/>
          <a:stretch>
            <a:fillRect/>
          </a:stretch>
        </p:blipFill>
        <p:spPr>
          <a:xfrm>
            <a:off x="476042" y="969869"/>
            <a:ext cx="3115491" cy="1308874"/>
          </a:xfrm>
          <a:prstGeom prst="rect">
            <a:avLst/>
          </a:prstGeom>
        </p:spPr>
      </p:pic>
    </p:spTree>
    <p:extLst>
      <p:ext uri="{BB962C8B-B14F-4D97-AF65-F5344CB8AC3E}">
        <p14:creationId xmlns:p14="http://schemas.microsoft.com/office/powerpoint/2010/main" val="22715023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A1D7C4-BCDF-4869-BBD1-DA0EE50D381E}"/>
              </a:ext>
            </a:extLst>
          </p:cNvPr>
          <p:cNvSpPr>
            <a:spLocks noGrp="1"/>
          </p:cNvSpPr>
          <p:nvPr>
            <p:ph type="title"/>
          </p:nvPr>
        </p:nvSpPr>
        <p:spPr/>
        <p:txBody>
          <a:bodyPr/>
          <a:lstStyle/>
          <a:p>
            <a:endParaRPr lang="ca-ES"/>
          </a:p>
        </p:txBody>
      </p:sp>
      <p:sp>
        <p:nvSpPr>
          <p:cNvPr id="3" name="Marcador de contenido 2">
            <a:extLst>
              <a:ext uri="{FF2B5EF4-FFF2-40B4-BE49-F238E27FC236}">
                <a16:creationId xmlns:a16="http://schemas.microsoft.com/office/drawing/2014/main" id="{AC42E9CE-9E88-467D-B77C-D1996CD1074E}"/>
              </a:ext>
            </a:extLst>
          </p:cNvPr>
          <p:cNvSpPr>
            <a:spLocks noGrp="1"/>
          </p:cNvSpPr>
          <p:nvPr>
            <p:ph idx="1"/>
          </p:nvPr>
        </p:nvSpPr>
        <p:spPr/>
        <p:txBody>
          <a:bodyPr/>
          <a:lstStyle/>
          <a:p>
            <a:endParaRPr lang="ca-ES"/>
          </a:p>
        </p:txBody>
      </p:sp>
      <p:pic>
        <p:nvPicPr>
          <p:cNvPr id="5" name="Imagen 4">
            <a:extLst>
              <a:ext uri="{FF2B5EF4-FFF2-40B4-BE49-F238E27FC236}">
                <a16:creationId xmlns:a16="http://schemas.microsoft.com/office/drawing/2014/main" id="{BB809CF8-6926-48E4-91A8-D2582BBB4CAD}"/>
              </a:ext>
            </a:extLst>
          </p:cNvPr>
          <p:cNvPicPr>
            <a:picLocks noChangeAspect="1"/>
          </p:cNvPicPr>
          <p:nvPr/>
        </p:nvPicPr>
        <p:blipFill>
          <a:blip r:embed="rId2"/>
          <a:stretch>
            <a:fillRect/>
          </a:stretch>
        </p:blipFill>
        <p:spPr>
          <a:xfrm>
            <a:off x="-1" y="804496"/>
            <a:ext cx="12061371" cy="6121276"/>
          </a:xfrm>
          <a:prstGeom prst="rect">
            <a:avLst/>
          </a:prstGeom>
        </p:spPr>
      </p:pic>
    </p:spTree>
    <p:extLst>
      <p:ext uri="{BB962C8B-B14F-4D97-AF65-F5344CB8AC3E}">
        <p14:creationId xmlns:p14="http://schemas.microsoft.com/office/powerpoint/2010/main" val="17241693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1B0795-1924-4410-A1E6-127F01D0C945}"/>
              </a:ext>
            </a:extLst>
          </p:cNvPr>
          <p:cNvSpPr>
            <a:spLocks noGrp="1"/>
          </p:cNvSpPr>
          <p:nvPr>
            <p:ph type="title"/>
          </p:nvPr>
        </p:nvSpPr>
        <p:spPr/>
        <p:txBody>
          <a:bodyPr/>
          <a:lstStyle/>
          <a:p>
            <a:endParaRPr lang="ca-ES"/>
          </a:p>
        </p:txBody>
      </p:sp>
      <p:sp>
        <p:nvSpPr>
          <p:cNvPr id="3" name="Marcador de contenido 2">
            <a:extLst>
              <a:ext uri="{FF2B5EF4-FFF2-40B4-BE49-F238E27FC236}">
                <a16:creationId xmlns:a16="http://schemas.microsoft.com/office/drawing/2014/main" id="{32A68E0F-952D-40BF-AF4C-5E1E3DB71DC3}"/>
              </a:ext>
            </a:extLst>
          </p:cNvPr>
          <p:cNvSpPr>
            <a:spLocks noGrp="1"/>
          </p:cNvSpPr>
          <p:nvPr>
            <p:ph idx="1"/>
          </p:nvPr>
        </p:nvSpPr>
        <p:spPr/>
        <p:txBody>
          <a:bodyPr/>
          <a:lstStyle/>
          <a:p>
            <a:endParaRPr lang="ca-ES"/>
          </a:p>
        </p:txBody>
      </p:sp>
      <p:pic>
        <p:nvPicPr>
          <p:cNvPr id="4" name="Imagen 3">
            <a:extLst>
              <a:ext uri="{FF2B5EF4-FFF2-40B4-BE49-F238E27FC236}">
                <a16:creationId xmlns:a16="http://schemas.microsoft.com/office/drawing/2014/main" id="{F530E089-AF8A-406B-91E5-A05F28C24975}"/>
              </a:ext>
            </a:extLst>
          </p:cNvPr>
          <p:cNvPicPr>
            <a:picLocks noChangeAspect="1"/>
          </p:cNvPicPr>
          <p:nvPr/>
        </p:nvPicPr>
        <p:blipFill>
          <a:blip r:embed="rId3"/>
          <a:stretch>
            <a:fillRect/>
          </a:stretch>
        </p:blipFill>
        <p:spPr>
          <a:xfrm>
            <a:off x="0" y="-1"/>
            <a:ext cx="12192000" cy="6922615"/>
          </a:xfrm>
          <a:prstGeom prst="rect">
            <a:avLst/>
          </a:prstGeom>
        </p:spPr>
      </p:pic>
    </p:spTree>
    <p:extLst>
      <p:ext uri="{BB962C8B-B14F-4D97-AF65-F5344CB8AC3E}">
        <p14:creationId xmlns:p14="http://schemas.microsoft.com/office/powerpoint/2010/main" val="9083424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B0C8B2-9894-4302-B0FA-BE6774EA2241}"/>
              </a:ext>
            </a:extLst>
          </p:cNvPr>
          <p:cNvSpPr>
            <a:spLocks noGrp="1"/>
          </p:cNvSpPr>
          <p:nvPr>
            <p:ph type="title"/>
          </p:nvPr>
        </p:nvSpPr>
        <p:spPr>
          <a:xfrm>
            <a:off x="838199" y="860424"/>
            <a:ext cx="10515600" cy="965201"/>
          </a:xfrm>
        </p:spPr>
        <p:txBody>
          <a:bodyPr/>
          <a:lstStyle/>
          <a:p>
            <a:r>
              <a:rPr lang="ca-ES" dirty="0"/>
              <a:t>Evidència sistemàtica(!) pels temps actuals</a:t>
            </a:r>
          </a:p>
        </p:txBody>
      </p:sp>
      <p:sp>
        <p:nvSpPr>
          <p:cNvPr id="3" name="Marcador de contenido 2">
            <a:extLst>
              <a:ext uri="{FF2B5EF4-FFF2-40B4-BE49-F238E27FC236}">
                <a16:creationId xmlns:a16="http://schemas.microsoft.com/office/drawing/2014/main" id="{BDEAFFE2-C505-480B-85F1-13AEFD261456}"/>
              </a:ext>
            </a:extLst>
          </p:cNvPr>
          <p:cNvSpPr>
            <a:spLocks noGrp="1"/>
          </p:cNvSpPr>
          <p:nvPr>
            <p:ph idx="1"/>
          </p:nvPr>
        </p:nvSpPr>
        <p:spPr>
          <a:xfrm>
            <a:off x="838199" y="1825625"/>
            <a:ext cx="10961915" cy="5184775"/>
          </a:xfrm>
        </p:spPr>
        <p:txBody>
          <a:bodyPr>
            <a:normAutofit/>
          </a:bodyPr>
          <a:lstStyle/>
          <a:p>
            <a:r>
              <a:rPr lang="ca-ES" sz="3400" dirty="0"/>
              <a:t>El context actual obliga a </a:t>
            </a:r>
            <a:r>
              <a:rPr lang="ca-ES" sz="3400" dirty="0">
                <a:solidFill>
                  <a:srgbClr val="D21425"/>
                </a:solidFill>
              </a:rPr>
              <a:t>tenir en compte l’evidència </a:t>
            </a:r>
            <a:r>
              <a:rPr lang="ca-ES" sz="3400" dirty="0"/>
              <a:t>científica existent per dissenyar millors polítiques socials</a:t>
            </a:r>
          </a:p>
          <a:p>
            <a:r>
              <a:rPr lang="ca-ES" sz="3400" dirty="0"/>
              <a:t>Les revisions sistemàtiques són una bona opció ja que els diferents tipus permeten </a:t>
            </a:r>
            <a:r>
              <a:rPr lang="ca-ES" sz="3400" dirty="0">
                <a:solidFill>
                  <a:srgbClr val="D21425"/>
                </a:solidFill>
              </a:rPr>
              <a:t>adaptar-nos a les necessitats actuals</a:t>
            </a:r>
            <a:r>
              <a:rPr lang="ca-ES" sz="3400" dirty="0"/>
              <a:t> de la </a:t>
            </a:r>
            <a:r>
              <a:rPr lang="ca-ES" sz="3400" dirty="0" err="1"/>
              <a:t>postpandèmia</a:t>
            </a:r>
            <a:endParaRPr lang="ca-ES" sz="3400" dirty="0"/>
          </a:p>
          <a:p>
            <a:r>
              <a:rPr lang="ca-ES" sz="3400" dirty="0"/>
              <a:t>L’evidència </a:t>
            </a:r>
            <a:r>
              <a:rPr lang="ca-ES" sz="3400" dirty="0">
                <a:solidFill>
                  <a:srgbClr val="D21425"/>
                </a:solidFill>
              </a:rPr>
              <a:t>la tenim a tocar</a:t>
            </a:r>
            <a:r>
              <a:rPr lang="ca-ES" sz="3400" dirty="0"/>
              <a:t>, mitjançant els diferents ‘brokers’ del coneixement científic existents</a:t>
            </a:r>
          </a:p>
          <a:p>
            <a:r>
              <a:rPr lang="ca-ES" sz="3400" dirty="0"/>
              <a:t>Cal ser modest i entendre qualsevol </a:t>
            </a:r>
            <a:r>
              <a:rPr lang="ca-ES" sz="3400" dirty="0">
                <a:solidFill>
                  <a:srgbClr val="D21425"/>
                </a:solidFill>
              </a:rPr>
              <a:t>petit avenç </a:t>
            </a:r>
            <a:r>
              <a:rPr lang="ca-ES" sz="3400" dirty="0"/>
              <a:t>en aquesta direcció com a un èxit</a:t>
            </a:r>
          </a:p>
        </p:txBody>
      </p:sp>
    </p:spTree>
    <p:extLst>
      <p:ext uri="{BB962C8B-B14F-4D97-AF65-F5344CB8AC3E}">
        <p14:creationId xmlns:p14="http://schemas.microsoft.com/office/powerpoint/2010/main" val="20058432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C5F6F5-DF91-4206-8C80-368AD737B892}"/>
              </a:ext>
            </a:extLst>
          </p:cNvPr>
          <p:cNvSpPr>
            <a:spLocks noGrp="1"/>
          </p:cNvSpPr>
          <p:nvPr>
            <p:ph type="title"/>
          </p:nvPr>
        </p:nvSpPr>
        <p:spPr/>
        <p:txBody>
          <a:bodyPr/>
          <a:lstStyle/>
          <a:p>
            <a:endParaRPr lang="es-ES"/>
          </a:p>
        </p:txBody>
      </p:sp>
    </p:spTree>
    <p:extLst>
      <p:ext uri="{BB962C8B-B14F-4D97-AF65-F5344CB8AC3E}">
        <p14:creationId xmlns:p14="http://schemas.microsoft.com/office/powerpoint/2010/main" val="5517122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3505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2B2F4A-5130-43D1-A9F3-0C080B3B1E83}"/>
              </a:ext>
            </a:extLst>
          </p:cNvPr>
          <p:cNvSpPr>
            <a:spLocks noGrp="1"/>
          </p:cNvSpPr>
          <p:nvPr>
            <p:ph type="title"/>
          </p:nvPr>
        </p:nvSpPr>
        <p:spPr>
          <a:xfrm>
            <a:off x="838200" y="681037"/>
            <a:ext cx="10515600" cy="965201"/>
          </a:xfrm>
        </p:spPr>
        <p:txBody>
          <a:bodyPr/>
          <a:lstStyle/>
          <a:p>
            <a:r>
              <a:rPr lang="ca-ES" dirty="0"/>
              <a:t>El context actual: de la necessitat virtut</a:t>
            </a:r>
          </a:p>
        </p:txBody>
      </p:sp>
      <p:sp>
        <p:nvSpPr>
          <p:cNvPr id="3" name="Marcador de contenido 2">
            <a:extLst>
              <a:ext uri="{FF2B5EF4-FFF2-40B4-BE49-F238E27FC236}">
                <a16:creationId xmlns:a16="http://schemas.microsoft.com/office/drawing/2014/main" id="{673D86CB-392D-49FD-974F-44ECA0FE57F5}"/>
              </a:ext>
            </a:extLst>
          </p:cNvPr>
          <p:cNvSpPr>
            <a:spLocks noGrp="1"/>
          </p:cNvSpPr>
          <p:nvPr>
            <p:ph idx="1"/>
          </p:nvPr>
        </p:nvSpPr>
        <p:spPr>
          <a:xfrm>
            <a:off x="4342430" y="1788926"/>
            <a:ext cx="7671379" cy="4893227"/>
          </a:xfrm>
        </p:spPr>
        <p:txBody>
          <a:bodyPr>
            <a:normAutofit/>
          </a:bodyPr>
          <a:lstStyle/>
          <a:p>
            <a:r>
              <a:rPr lang="ca-ES" sz="3200" dirty="0"/>
              <a:t>Cal concebre una política pública com a una </a:t>
            </a:r>
            <a:r>
              <a:rPr lang="ca-ES" sz="3200" dirty="0">
                <a:solidFill>
                  <a:srgbClr val="D21425"/>
                </a:solidFill>
              </a:rPr>
              <a:t>hipòtesi de treball </a:t>
            </a:r>
          </a:p>
          <a:p>
            <a:r>
              <a:rPr lang="ca-ES" sz="3200" dirty="0"/>
              <a:t>La intuïció i experiència </a:t>
            </a:r>
            <a:r>
              <a:rPr lang="ca-ES" sz="3200" dirty="0">
                <a:solidFill>
                  <a:srgbClr val="D21425"/>
                </a:solidFill>
              </a:rPr>
              <a:t>no són suficients </a:t>
            </a:r>
            <a:r>
              <a:rPr lang="ca-ES" sz="3200" dirty="0"/>
              <a:t>pel nou context COVID19</a:t>
            </a:r>
          </a:p>
          <a:p>
            <a:r>
              <a:rPr lang="ca-ES" sz="3200" dirty="0"/>
              <a:t>Hi ha molt de </a:t>
            </a:r>
            <a:r>
              <a:rPr lang="ca-ES" sz="3200" dirty="0">
                <a:solidFill>
                  <a:srgbClr val="D21425"/>
                </a:solidFill>
              </a:rPr>
              <a:t>coneixement científic acumulat</a:t>
            </a:r>
            <a:r>
              <a:rPr lang="ca-ES" sz="3200" dirty="0"/>
              <a:t> i disponible en l’àmbit social</a:t>
            </a:r>
          </a:p>
          <a:p>
            <a:r>
              <a:rPr lang="ca-ES" sz="3200" dirty="0"/>
              <a:t>Les revisions sistemàtiques permeten </a:t>
            </a:r>
            <a:r>
              <a:rPr lang="ca-ES" sz="3200" dirty="0">
                <a:solidFill>
                  <a:srgbClr val="D21425"/>
                </a:solidFill>
              </a:rPr>
              <a:t>incorporar l’evidència </a:t>
            </a:r>
            <a:r>
              <a:rPr lang="ca-ES" sz="3200" dirty="0"/>
              <a:t>(i també de forma ràpida!) al cicle de disseny de la política pública.</a:t>
            </a:r>
          </a:p>
        </p:txBody>
      </p:sp>
      <p:pic>
        <p:nvPicPr>
          <p:cNvPr id="1026" name="Picture 2">
            <a:extLst>
              <a:ext uri="{FF2B5EF4-FFF2-40B4-BE49-F238E27FC236}">
                <a16:creationId xmlns:a16="http://schemas.microsoft.com/office/drawing/2014/main" id="{80033A60-9555-4EC8-BD11-A515C6FEE6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935" y="2664500"/>
            <a:ext cx="3298676" cy="2202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453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0013631-5A1E-4166-8738-8050529AA74F}"/>
              </a:ext>
            </a:extLst>
          </p:cNvPr>
          <p:cNvSpPr>
            <a:spLocks noGrp="1"/>
          </p:cNvSpPr>
          <p:nvPr>
            <p:ph type="title"/>
          </p:nvPr>
        </p:nvSpPr>
        <p:spPr/>
        <p:txBody>
          <a:bodyPr/>
          <a:lstStyle/>
          <a:p>
            <a:endParaRPr lang="es-ES"/>
          </a:p>
        </p:txBody>
      </p:sp>
      <p:pic>
        <p:nvPicPr>
          <p:cNvPr id="2" name="Picture 2" descr="Bridge over troubled water illustration – Frits Ahlefeldt ...">
            <a:extLst>
              <a:ext uri="{FF2B5EF4-FFF2-40B4-BE49-F238E27FC236}">
                <a16:creationId xmlns:a16="http://schemas.microsoft.com/office/drawing/2014/main" id="{AB20047D-DF99-4353-AC6E-234E9D8172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752" y="956114"/>
            <a:ext cx="11448495" cy="5901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844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1">
            <a:extLst>
              <a:ext uri="{FF2B5EF4-FFF2-40B4-BE49-F238E27FC236}">
                <a16:creationId xmlns:a16="http://schemas.microsoft.com/office/drawing/2014/main" id="{2A0D176E-E148-4599-B1D1-1ABF9A519AA9}"/>
              </a:ext>
            </a:extLst>
          </p:cNvPr>
          <p:cNvGraphicFramePr>
            <a:graphicFrameLocks noGrp="1"/>
          </p:cNvGraphicFramePr>
          <p:nvPr>
            <p:ph idx="1"/>
            <p:extLst>
              <p:ext uri="{D42A27DB-BD31-4B8C-83A1-F6EECF244321}">
                <p14:modId xmlns:p14="http://schemas.microsoft.com/office/powerpoint/2010/main" val="1940794914"/>
              </p:ext>
            </p:extLst>
          </p:nvPr>
        </p:nvGraphicFramePr>
        <p:xfrm>
          <a:off x="359228" y="681037"/>
          <a:ext cx="11473544" cy="670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ítulo 4">
            <a:extLst>
              <a:ext uri="{FF2B5EF4-FFF2-40B4-BE49-F238E27FC236}">
                <a16:creationId xmlns:a16="http://schemas.microsoft.com/office/drawing/2014/main" id="{1729CF52-5AB7-4327-9EEA-DF03BBB61366}"/>
              </a:ext>
            </a:extLst>
          </p:cNvPr>
          <p:cNvSpPr>
            <a:spLocks noGrp="1"/>
          </p:cNvSpPr>
          <p:nvPr>
            <p:ph type="title"/>
          </p:nvPr>
        </p:nvSpPr>
        <p:spPr>
          <a:xfrm>
            <a:off x="838200" y="936218"/>
            <a:ext cx="10515600" cy="965201"/>
          </a:xfrm>
        </p:spPr>
        <p:txBody>
          <a:bodyPr/>
          <a:lstStyle/>
          <a:p>
            <a:r>
              <a:rPr lang="ca-ES" sz="4000" b="1" dirty="0">
                <a:solidFill>
                  <a:srgbClr val="D21425"/>
                </a:solidFill>
              </a:rPr>
              <a:t>Índex de continguts</a:t>
            </a:r>
            <a:endParaRPr lang="ca-ES" b="1" dirty="0">
              <a:solidFill>
                <a:srgbClr val="D21425"/>
              </a:solidFill>
            </a:endParaRPr>
          </a:p>
        </p:txBody>
      </p:sp>
    </p:spTree>
    <p:extLst>
      <p:ext uri="{BB962C8B-B14F-4D97-AF65-F5344CB8AC3E}">
        <p14:creationId xmlns:p14="http://schemas.microsoft.com/office/powerpoint/2010/main" val="3128226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0013631-5A1E-4166-8738-8050529AA74F}"/>
              </a:ext>
            </a:extLst>
          </p:cNvPr>
          <p:cNvSpPr>
            <a:spLocks noGrp="1"/>
          </p:cNvSpPr>
          <p:nvPr>
            <p:ph type="title"/>
          </p:nvPr>
        </p:nvSpPr>
        <p:spPr>
          <a:xfrm>
            <a:off x="838200" y="1112982"/>
            <a:ext cx="10515600" cy="965201"/>
          </a:xfrm>
        </p:spPr>
        <p:txBody>
          <a:bodyPr>
            <a:noAutofit/>
          </a:bodyPr>
          <a:lstStyle/>
          <a:p>
            <a:r>
              <a:rPr lang="fr-FR" sz="4400" b="1" dirty="0" err="1"/>
              <a:t>Què</a:t>
            </a:r>
            <a:r>
              <a:rPr lang="fr-FR" sz="4400" b="1" dirty="0"/>
              <a:t> </a:t>
            </a:r>
            <a:r>
              <a:rPr lang="fr-FR" sz="4400" b="1" dirty="0" err="1"/>
              <a:t>són</a:t>
            </a:r>
            <a:r>
              <a:rPr lang="fr-FR" sz="4400" b="1" dirty="0"/>
              <a:t> les </a:t>
            </a:r>
            <a:r>
              <a:rPr lang="fr-FR" sz="4400" b="1" dirty="0" err="1"/>
              <a:t>revisions</a:t>
            </a:r>
            <a:r>
              <a:rPr lang="fr-FR" sz="4400" b="1" dirty="0"/>
              <a:t> </a:t>
            </a:r>
            <a:r>
              <a:rPr lang="fr-FR" sz="4400" b="1" dirty="0" err="1"/>
              <a:t>sistemàtiques</a:t>
            </a:r>
            <a:r>
              <a:rPr lang="fr-FR" sz="4400" b="1" dirty="0"/>
              <a:t>?</a:t>
            </a:r>
            <a:br>
              <a:rPr lang="fr-FR" sz="4400" b="1" dirty="0"/>
            </a:br>
            <a:endParaRPr lang="es-ES" sz="4400" b="1" dirty="0"/>
          </a:p>
        </p:txBody>
      </p:sp>
      <p:sp>
        <p:nvSpPr>
          <p:cNvPr id="5" name="Marcador de contenido 4">
            <a:extLst>
              <a:ext uri="{FF2B5EF4-FFF2-40B4-BE49-F238E27FC236}">
                <a16:creationId xmlns:a16="http://schemas.microsoft.com/office/drawing/2014/main" id="{04676481-8441-44C6-82C5-677A2DC0E94B}"/>
              </a:ext>
            </a:extLst>
          </p:cNvPr>
          <p:cNvSpPr>
            <a:spLocks noGrp="1"/>
          </p:cNvSpPr>
          <p:nvPr>
            <p:ph idx="1"/>
          </p:nvPr>
        </p:nvSpPr>
        <p:spPr>
          <a:xfrm>
            <a:off x="4076701" y="1825625"/>
            <a:ext cx="7686464" cy="5032375"/>
          </a:xfrm>
        </p:spPr>
        <p:txBody>
          <a:bodyPr>
            <a:normAutofit/>
          </a:bodyPr>
          <a:lstStyle/>
          <a:p>
            <a:r>
              <a:rPr lang="ca-ES" sz="4400" dirty="0"/>
              <a:t>Identificar </a:t>
            </a:r>
            <a:r>
              <a:rPr lang="ca-ES" sz="4400" dirty="0">
                <a:solidFill>
                  <a:srgbClr val="D21425"/>
                </a:solidFill>
              </a:rPr>
              <a:t>tota l’evidència existent </a:t>
            </a:r>
            <a:r>
              <a:rPr lang="ca-ES" sz="4400" dirty="0"/>
              <a:t>amb relació a un tema o </a:t>
            </a:r>
            <a:r>
              <a:rPr lang="ca-ES" sz="4400" dirty="0">
                <a:solidFill>
                  <a:srgbClr val="D21425"/>
                </a:solidFill>
              </a:rPr>
              <a:t>pregunta inicial i </a:t>
            </a:r>
            <a:r>
              <a:rPr lang="ca-ES" sz="4400" dirty="0"/>
              <a:t>generar una síntesi capaç de respondre-la.</a:t>
            </a:r>
          </a:p>
          <a:p>
            <a:r>
              <a:rPr lang="ca-ES" sz="4400" dirty="0"/>
              <a:t>L’element distintiu és que el procés d’elaboració es guia per un </a:t>
            </a:r>
            <a:r>
              <a:rPr lang="ca-ES" sz="4400" dirty="0">
                <a:solidFill>
                  <a:srgbClr val="D21425"/>
                </a:solidFill>
              </a:rPr>
              <a:t>protocol previ</a:t>
            </a:r>
            <a:r>
              <a:rPr lang="ca-ES" sz="4400" dirty="0"/>
              <a:t>.</a:t>
            </a:r>
          </a:p>
          <a:p>
            <a:endParaRPr lang="ca-ES" sz="4400" dirty="0"/>
          </a:p>
        </p:txBody>
      </p:sp>
      <p:sp>
        <p:nvSpPr>
          <p:cNvPr id="6" name="Rectángulo 5" descr="Lupa">
            <a:extLst>
              <a:ext uri="{FF2B5EF4-FFF2-40B4-BE49-F238E27FC236}">
                <a16:creationId xmlns:a16="http://schemas.microsoft.com/office/drawing/2014/main" id="{A8A5D903-B247-4E97-8A89-ACAA9CF0D0ED}"/>
              </a:ext>
            </a:extLst>
          </p:cNvPr>
          <p:cNvSpPr/>
          <p:nvPr/>
        </p:nvSpPr>
        <p:spPr>
          <a:xfrm>
            <a:off x="11536681" y="868198"/>
            <a:ext cx="518160" cy="712606"/>
          </a:xfrm>
          <a:prstGeom prst="rect">
            <a:avLst/>
          </a:prstGeom>
          <a: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p:spPr>
        <p:style>
          <a:lnRef idx="0">
            <a:schemeClr val="lt1">
              <a:hueOff val="0"/>
              <a:satOff val="0"/>
              <a:lumOff val="0"/>
              <a:alphaOff val="0"/>
            </a:schemeClr>
          </a:lnRef>
          <a:fillRef idx="1">
            <a:scrgbClr r="0" g="0" b="0"/>
          </a:fillRef>
          <a:effectRef idx="3">
            <a:schemeClr val="accent1">
              <a:tint val="50000"/>
              <a:hueOff val="0"/>
              <a:satOff val="0"/>
              <a:lumOff val="0"/>
              <a:alphaOff val="0"/>
            </a:schemeClr>
          </a:effectRef>
          <a:fontRef idx="minor">
            <a:schemeClr val="lt1">
              <a:hueOff val="0"/>
              <a:satOff val="0"/>
              <a:lumOff val="0"/>
              <a:alphaOff val="0"/>
            </a:schemeClr>
          </a:fontRef>
        </p:style>
      </p:sp>
      <p:pic>
        <p:nvPicPr>
          <p:cNvPr id="2" name="Imagen 1">
            <a:extLst>
              <a:ext uri="{FF2B5EF4-FFF2-40B4-BE49-F238E27FC236}">
                <a16:creationId xmlns:a16="http://schemas.microsoft.com/office/drawing/2014/main" id="{1AB9267C-A20B-4558-850A-DE6E4EAB2510}"/>
              </a:ext>
            </a:extLst>
          </p:cNvPr>
          <p:cNvPicPr>
            <a:picLocks noChangeAspect="1"/>
          </p:cNvPicPr>
          <p:nvPr/>
        </p:nvPicPr>
        <p:blipFill>
          <a:blip r:embed="rId5"/>
          <a:stretch>
            <a:fillRect/>
          </a:stretch>
        </p:blipFill>
        <p:spPr>
          <a:xfrm>
            <a:off x="1027376" y="4441875"/>
            <a:ext cx="2117197" cy="1775497"/>
          </a:xfrm>
          <a:prstGeom prst="rect">
            <a:avLst/>
          </a:prstGeom>
        </p:spPr>
      </p:pic>
      <p:pic>
        <p:nvPicPr>
          <p:cNvPr id="2050" name="Picture 2" descr="Google Maps gets a new icon and more tabs to celebrate 15th ...">
            <a:extLst>
              <a:ext uri="{FF2B5EF4-FFF2-40B4-BE49-F238E27FC236}">
                <a16:creationId xmlns:a16="http://schemas.microsoft.com/office/drawing/2014/main" id="{5ABC7382-81DA-406F-AD9B-DBE010BDEEF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911" y="1825625"/>
            <a:ext cx="2416125" cy="2416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251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0013631-5A1E-4166-8738-8050529AA74F}"/>
              </a:ext>
            </a:extLst>
          </p:cNvPr>
          <p:cNvSpPr>
            <a:spLocks noGrp="1"/>
          </p:cNvSpPr>
          <p:nvPr>
            <p:ph type="title"/>
          </p:nvPr>
        </p:nvSpPr>
        <p:spPr>
          <a:xfrm>
            <a:off x="838200" y="961667"/>
            <a:ext cx="10515600" cy="965201"/>
          </a:xfrm>
        </p:spPr>
        <p:txBody>
          <a:bodyPr>
            <a:noAutofit/>
          </a:bodyPr>
          <a:lstStyle/>
          <a:p>
            <a:r>
              <a:rPr lang="fr-FR" sz="4400" b="1" dirty="0" err="1"/>
              <a:t>Què</a:t>
            </a:r>
            <a:r>
              <a:rPr lang="fr-FR" sz="4400" b="1" dirty="0"/>
              <a:t> </a:t>
            </a:r>
            <a:r>
              <a:rPr lang="fr-FR" sz="4400" b="1" dirty="0" err="1"/>
              <a:t>són</a:t>
            </a:r>
            <a:r>
              <a:rPr lang="fr-FR" sz="4400" b="1" dirty="0"/>
              <a:t> les </a:t>
            </a:r>
            <a:r>
              <a:rPr lang="fr-FR" sz="4400" b="1" dirty="0" err="1"/>
              <a:t>revisions</a:t>
            </a:r>
            <a:r>
              <a:rPr lang="fr-FR" sz="4400" b="1" dirty="0"/>
              <a:t> </a:t>
            </a:r>
            <a:r>
              <a:rPr lang="fr-FR" sz="4400" b="1" dirty="0" err="1"/>
              <a:t>sistemàtiques</a:t>
            </a:r>
            <a:r>
              <a:rPr lang="fr-FR" sz="4400" b="1" dirty="0"/>
              <a:t>?</a:t>
            </a:r>
            <a:br>
              <a:rPr lang="fr-FR" sz="4400" b="1" dirty="0"/>
            </a:br>
            <a:endParaRPr lang="es-ES" sz="4400" b="1" dirty="0"/>
          </a:p>
        </p:txBody>
      </p:sp>
      <p:graphicFrame>
        <p:nvGraphicFramePr>
          <p:cNvPr id="3" name="Marcador de contenido 2">
            <a:extLst>
              <a:ext uri="{FF2B5EF4-FFF2-40B4-BE49-F238E27FC236}">
                <a16:creationId xmlns:a16="http://schemas.microsoft.com/office/drawing/2014/main" id="{9BB2C4DB-2787-41B7-BAD5-DB1FDCF71BEA}"/>
              </a:ext>
            </a:extLst>
          </p:cNvPr>
          <p:cNvGraphicFramePr>
            <a:graphicFrameLocks noGrp="1"/>
          </p:cNvGraphicFramePr>
          <p:nvPr>
            <p:ph idx="1"/>
            <p:extLst>
              <p:ext uri="{D42A27DB-BD31-4B8C-83A1-F6EECF244321}">
                <p14:modId xmlns:p14="http://schemas.microsoft.com/office/powerpoint/2010/main" val="4092575985"/>
              </p:ext>
            </p:extLst>
          </p:nvPr>
        </p:nvGraphicFramePr>
        <p:xfrm>
          <a:off x="2886005" y="1595582"/>
          <a:ext cx="6362700" cy="4779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ángulo 5" descr="Lupa">
            <a:extLst>
              <a:ext uri="{FF2B5EF4-FFF2-40B4-BE49-F238E27FC236}">
                <a16:creationId xmlns:a16="http://schemas.microsoft.com/office/drawing/2014/main" id="{A8A5D903-B247-4E97-8A89-ACAA9CF0D0ED}"/>
              </a:ext>
            </a:extLst>
          </p:cNvPr>
          <p:cNvSpPr/>
          <p:nvPr/>
        </p:nvSpPr>
        <p:spPr>
          <a:xfrm>
            <a:off x="11353800" y="882976"/>
            <a:ext cx="518160" cy="712606"/>
          </a:xfrm>
          <a:prstGeom prst="rect">
            <a:avLst/>
          </a:prstGeom>
          <a: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l="-25000" r="-25000"/>
            </a:stretch>
          </a:blipFill>
        </p:spPr>
        <p:style>
          <a:lnRef idx="0">
            <a:schemeClr val="lt1">
              <a:hueOff val="0"/>
              <a:satOff val="0"/>
              <a:lumOff val="0"/>
              <a:alphaOff val="0"/>
            </a:schemeClr>
          </a:lnRef>
          <a:fillRef idx="1">
            <a:scrgbClr r="0" g="0" b="0"/>
          </a:fillRef>
          <a:effectRef idx="3">
            <a:schemeClr val="accent1">
              <a:tint val="50000"/>
              <a:hueOff val="0"/>
              <a:satOff val="0"/>
              <a:lumOff val="0"/>
              <a:alphaOff val="0"/>
            </a:schemeClr>
          </a:effectRef>
          <a:fontRef idx="minor">
            <a:schemeClr val="lt1">
              <a:hueOff val="0"/>
              <a:satOff val="0"/>
              <a:lumOff val="0"/>
              <a:alphaOff val="0"/>
            </a:schemeClr>
          </a:fontRef>
        </p:style>
      </p:sp>
      <p:sp>
        <p:nvSpPr>
          <p:cNvPr id="7" name="Rectángulo 6">
            <a:extLst>
              <a:ext uri="{FF2B5EF4-FFF2-40B4-BE49-F238E27FC236}">
                <a16:creationId xmlns:a16="http://schemas.microsoft.com/office/drawing/2014/main" id="{06D70348-311E-4BD2-A177-2339A9DE5F3A}"/>
              </a:ext>
            </a:extLst>
          </p:cNvPr>
          <p:cNvSpPr/>
          <p:nvPr/>
        </p:nvSpPr>
        <p:spPr>
          <a:xfrm>
            <a:off x="2886005" y="2560783"/>
            <a:ext cx="2705100" cy="857250"/>
          </a:xfrm>
          <a:prstGeom prst="rect">
            <a:avLst/>
          </a:prstGeom>
          <a:solidFill>
            <a:schemeClr val="bg1"/>
          </a:solidFill>
          <a:ln>
            <a:solidFill>
              <a:srgbClr val="0039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3200" dirty="0">
                <a:solidFill>
                  <a:schemeClr val="tx1"/>
                </a:solidFill>
              </a:rPr>
              <a:t>Transparència</a:t>
            </a:r>
          </a:p>
        </p:txBody>
      </p:sp>
      <p:sp>
        <p:nvSpPr>
          <p:cNvPr id="9" name="Rectángulo 8">
            <a:extLst>
              <a:ext uri="{FF2B5EF4-FFF2-40B4-BE49-F238E27FC236}">
                <a16:creationId xmlns:a16="http://schemas.microsoft.com/office/drawing/2014/main" id="{A0D7E953-5F04-465B-A61F-7AB5A5FEC31C}"/>
              </a:ext>
            </a:extLst>
          </p:cNvPr>
          <p:cNvSpPr/>
          <p:nvPr/>
        </p:nvSpPr>
        <p:spPr>
          <a:xfrm>
            <a:off x="6543605" y="2570307"/>
            <a:ext cx="2705100" cy="857250"/>
          </a:xfrm>
          <a:prstGeom prst="rect">
            <a:avLst/>
          </a:prstGeom>
          <a:solidFill>
            <a:schemeClr val="bg1"/>
          </a:solidFill>
          <a:ln>
            <a:solidFill>
              <a:srgbClr val="0039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3200" dirty="0">
                <a:solidFill>
                  <a:schemeClr val="tx1"/>
                </a:solidFill>
              </a:rPr>
              <a:t>Simetria</a:t>
            </a:r>
          </a:p>
        </p:txBody>
      </p:sp>
      <p:sp>
        <p:nvSpPr>
          <p:cNvPr id="10" name="Rectángulo 9">
            <a:extLst>
              <a:ext uri="{FF2B5EF4-FFF2-40B4-BE49-F238E27FC236}">
                <a16:creationId xmlns:a16="http://schemas.microsoft.com/office/drawing/2014/main" id="{6BAE5961-29AB-42C2-BB72-09C5D89582EB}"/>
              </a:ext>
            </a:extLst>
          </p:cNvPr>
          <p:cNvSpPr/>
          <p:nvPr/>
        </p:nvSpPr>
        <p:spPr>
          <a:xfrm>
            <a:off x="2886005" y="4468091"/>
            <a:ext cx="2705100" cy="857250"/>
          </a:xfrm>
          <a:prstGeom prst="rect">
            <a:avLst/>
          </a:prstGeom>
          <a:solidFill>
            <a:schemeClr val="bg1"/>
          </a:solidFill>
          <a:ln>
            <a:solidFill>
              <a:srgbClr val="0039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3200" dirty="0">
                <a:solidFill>
                  <a:schemeClr val="tx1"/>
                </a:solidFill>
              </a:rPr>
              <a:t>Literatura gris</a:t>
            </a:r>
          </a:p>
        </p:txBody>
      </p:sp>
      <p:sp>
        <p:nvSpPr>
          <p:cNvPr id="11" name="Rectángulo 10">
            <a:extLst>
              <a:ext uri="{FF2B5EF4-FFF2-40B4-BE49-F238E27FC236}">
                <a16:creationId xmlns:a16="http://schemas.microsoft.com/office/drawing/2014/main" id="{C7D11642-335E-4AEC-B89A-AFF867A17C9A}"/>
              </a:ext>
            </a:extLst>
          </p:cNvPr>
          <p:cNvSpPr/>
          <p:nvPr/>
        </p:nvSpPr>
        <p:spPr>
          <a:xfrm>
            <a:off x="6543605" y="4468091"/>
            <a:ext cx="2705100" cy="857250"/>
          </a:xfrm>
          <a:prstGeom prst="rect">
            <a:avLst/>
          </a:prstGeom>
          <a:solidFill>
            <a:schemeClr val="bg1"/>
          </a:solidFill>
          <a:ln>
            <a:solidFill>
              <a:srgbClr val="0039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3200" dirty="0">
                <a:solidFill>
                  <a:schemeClr val="tx1"/>
                </a:solidFill>
              </a:rPr>
              <a:t>Avaluació de la qualitat</a:t>
            </a:r>
          </a:p>
        </p:txBody>
      </p:sp>
      <p:pic>
        <p:nvPicPr>
          <p:cNvPr id="1028" name="Picture 4" descr="Eye icon symbol sign - Download Free Vectors, Clipart Graphics ...">
            <a:extLst>
              <a:ext uri="{FF2B5EF4-FFF2-40B4-BE49-F238E27FC236}">
                <a16:creationId xmlns:a16="http://schemas.microsoft.com/office/drawing/2014/main" id="{053D7F92-7B60-456D-9F3D-C8F5BD9805A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5188" y="1940517"/>
            <a:ext cx="1642110" cy="164211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ceberg - icon by Adioma">
            <a:extLst>
              <a:ext uri="{FF2B5EF4-FFF2-40B4-BE49-F238E27FC236}">
                <a16:creationId xmlns:a16="http://schemas.microsoft.com/office/drawing/2014/main" id="{1E3739D1-6636-41C3-8512-8E216AD64FC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0040" y="3898899"/>
            <a:ext cx="2263203" cy="226320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cience Geometry Icon | iOS 7 Iconset | Icons8">
            <a:extLst>
              <a:ext uri="{FF2B5EF4-FFF2-40B4-BE49-F238E27FC236}">
                <a16:creationId xmlns:a16="http://schemas.microsoft.com/office/drawing/2014/main" id="{A3AB44CF-1CF1-4080-A1FC-8F9A5BE7ABBC}"/>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705905" y="1690458"/>
            <a:ext cx="1979638" cy="197963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dmiring vector, best choice, customer wishlist, favorite products ...">
            <a:extLst>
              <a:ext uri="{FF2B5EF4-FFF2-40B4-BE49-F238E27FC236}">
                <a16:creationId xmlns:a16="http://schemas.microsoft.com/office/drawing/2014/main" id="{BAFF5BB2-A455-4D1B-8388-5B46668AF7EC}"/>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951993" y="4162783"/>
            <a:ext cx="1733550" cy="173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34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32"/>
                                        </p:tgtEl>
                                        <p:attrNameLst>
                                          <p:attrName>style.visibility</p:attrName>
                                        </p:attrNameLst>
                                      </p:cBhvr>
                                      <p:to>
                                        <p:strVal val="visible"/>
                                      </p:to>
                                    </p:set>
                                    <p:animEffect transition="in" filter="fade">
                                      <p:cBhvr>
                                        <p:cTn id="24" dur="1000"/>
                                        <p:tgtEl>
                                          <p:spTgt spid="1032"/>
                                        </p:tgtEl>
                                      </p:cBhvr>
                                    </p:animEffect>
                                    <p:anim calcmode="lin" valueType="num">
                                      <p:cBhvr>
                                        <p:cTn id="25" dur="1000" fill="hold"/>
                                        <p:tgtEl>
                                          <p:spTgt spid="1032"/>
                                        </p:tgtEl>
                                        <p:attrNameLst>
                                          <p:attrName>ppt_x</p:attrName>
                                        </p:attrNameLst>
                                      </p:cBhvr>
                                      <p:tavLst>
                                        <p:tav tm="0">
                                          <p:val>
                                            <p:strVal val="#ppt_x"/>
                                          </p:val>
                                        </p:tav>
                                        <p:tav tm="100000">
                                          <p:val>
                                            <p:strVal val="#ppt_x"/>
                                          </p:val>
                                        </p:tav>
                                      </p:tavLst>
                                    </p:anim>
                                    <p:anim calcmode="lin" valueType="num">
                                      <p:cBhvr>
                                        <p:cTn id="26"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30"/>
                                        </p:tgtEl>
                                        <p:attrNameLst>
                                          <p:attrName>style.visibility</p:attrName>
                                        </p:attrNameLst>
                                      </p:cBhvr>
                                      <p:to>
                                        <p:strVal val="visible"/>
                                      </p:to>
                                    </p:set>
                                    <p:animEffect transition="in" filter="fade">
                                      <p:cBhvr>
                                        <p:cTn id="31" dur="1000"/>
                                        <p:tgtEl>
                                          <p:spTgt spid="1030"/>
                                        </p:tgtEl>
                                      </p:cBhvr>
                                    </p:animEffect>
                                    <p:anim calcmode="lin" valueType="num">
                                      <p:cBhvr>
                                        <p:cTn id="32" dur="1000" fill="hold"/>
                                        <p:tgtEl>
                                          <p:spTgt spid="1030"/>
                                        </p:tgtEl>
                                        <p:attrNameLst>
                                          <p:attrName>ppt_x</p:attrName>
                                        </p:attrNameLst>
                                      </p:cBhvr>
                                      <p:tavLst>
                                        <p:tav tm="0">
                                          <p:val>
                                            <p:strVal val="#ppt_x"/>
                                          </p:val>
                                        </p:tav>
                                        <p:tav tm="100000">
                                          <p:val>
                                            <p:strVal val="#ppt_x"/>
                                          </p:val>
                                        </p:tav>
                                      </p:tavLst>
                                    </p:anim>
                                    <p:anim calcmode="lin" valueType="num">
                                      <p:cBhvr>
                                        <p:cTn id="33" dur="1000" fill="hold"/>
                                        <p:tgtEl>
                                          <p:spTgt spid="103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034"/>
                                        </p:tgtEl>
                                        <p:attrNameLst>
                                          <p:attrName>style.visibility</p:attrName>
                                        </p:attrNameLst>
                                      </p:cBhvr>
                                      <p:to>
                                        <p:strVal val="visible"/>
                                      </p:to>
                                    </p:set>
                                    <p:animEffect transition="in" filter="fade">
                                      <p:cBhvr>
                                        <p:cTn id="48" dur="1000"/>
                                        <p:tgtEl>
                                          <p:spTgt spid="1034"/>
                                        </p:tgtEl>
                                      </p:cBhvr>
                                    </p:animEffect>
                                    <p:anim calcmode="lin" valueType="num">
                                      <p:cBhvr>
                                        <p:cTn id="49" dur="1000" fill="hold"/>
                                        <p:tgtEl>
                                          <p:spTgt spid="1034"/>
                                        </p:tgtEl>
                                        <p:attrNameLst>
                                          <p:attrName>ppt_x</p:attrName>
                                        </p:attrNameLst>
                                      </p:cBhvr>
                                      <p:tavLst>
                                        <p:tav tm="0">
                                          <p:val>
                                            <p:strVal val="#ppt_x"/>
                                          </p:val>
                                        </p:tav>
                                        <p:tav tm="100000">
                                          <p:val>
                                            <p:strVal val="#ppt_x"/>
                                          </p:val>
                                        </p:tav>
                                      </p:tavLst>
                                    </p:anim>
                                    <p:anim calcmode="lin" valueType="num">
                                      <p:cBhvr>
                                        <p:cTn id="50" dur="1000" fill="hold"/>
                                        <p:tgtEl>
                                          <p:spTgt spid="10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CE756E3-9BD0-41CD-8063-7F9E77739D64}"/>
              </a:ext>
            </a:extLst>
          </p:cNvPr>
          <p:cNvSpPr>
            <a:spLocks noGrp="1"/>
          </p:cNvSpPr>
          <p:nvPr>
            <p:ph idx="1"/>
          </p:nvPr>
        </p:nvSpPr>
        <p:spPr>
          <a:xfrm>
            <a:off x="838200" y="1825625"/>
            <a:ext cx="10515600" cy="4425885"/>
          </a:xfrm>
        </p:spPr>
        <p:txBody>
          <a:bodyPr>
            <a:normAutofit lnSpcReduction="10000"/>
          </a:bodyPr>
          <a:lstStyle/>
          <a:p>
            <a:r>
              <a:rPr lang="ca-ES" sz="3200" dirty="0"/>
              <a:t>El context actual requereix evidència sobre </a:t>
            </a:r>
            <a:r>
              <a:rPr lang="ca-ES" sz="3200" dirty="0">
                <a:solidFill>
                  <a:srgbClr val="C00000"/>
                </a:solidFill>
              </a:rPr>
              <a:t>totes les etapes</a:t>
            </a:r>
            <a:r>
              <a:rPr lang="ca-ES" sz="3200" dirty="0"/>
              <a:t> implicades en la posada en marxa d’una política pública:</a:t>
            </a:r>
          </a:p>
          <a:p>
            <a:endParaRPr lang="ca-ES" sz="3200" dirty="0"/>
          </a:p>
          <a:p>
            <a:endParaRPr lang="ca-ES" sz="3200" dirty="0"/>
          </a:p>
          <a:p>
            <a:endParaRPr lang="ca-ES" sz="3200" dirty="0"/>
          </a:p>
          <a:p>
            <a:endParaRPr lang="ca-ES" sz="3200" dirty="0"/>
          </a:p>
          <a:p>
            <a:endParaRPr lang="ca-ES" sz="3200" dirty="0"/>
          </a:p>
          <a:p>
            <a:r>
              <a:rPr lang="ca-ES" sz="3200" dirty="0"/>
              <a:t>Les revisions sistemàtiques ajuden a completar aquest cicle amb </a:t>
            </a:r>
            <a:r>
              <a:rPr lang="ca-ES" sz="3200" dirty="0">
                <a:solidFill>
                  <a:srgbClr val="C00000"/>
                </a:solidFill>
              </a:rPr>
              <a:t>evidència específica.</a:t>
            </a:r>
          </a:p>
        </p:txBody>
      </p:sp>
      <p:sp>
        <p:nvSpPr>
          <p:cNvPr id="9" name="Título 3">
            <a:extLst>
              <a:ext uri="{FF2B5EF4-FFF2-40B4-BE49-F238E27FC236}">
                <a16:creationId xmlns:a16="http://schemas.microsoft.com/office/drawing/2014/main" id="{6FF4A760-93E5-44B5-A234-877441121C6C}"/>
              </a:ext>
            </a:extLst>
          </p:cNvPr>
          <p:cNvSpPr txBox="1">
            <a:spLocks noGrp="1"/>
          </p:cNvSpPr>
          <p:nvPr>
            <p:ph type="title"/>
          </p:nvPr>
        </p:nvSpPr>
        <p:spPr>
          <a:xfrm>
            <a:off x="838200" y="1112982"/>
            <a:ext cx="10515600" cy="9652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fr-FR" sz="4400" b="1" dirty="0" err="1"/>
              <a:t>Què</a:t>
            </a:r>
            <a:r>
              <a:rPr lang="fr-FR" sz="4400" b="1" dirty="0"/>
              <a:t> </a:t>
            </a:r>
            <a:r>
              <a:rPr lang="fr-FR" sz="4400" b="1" dirty="0" err="1"/>
              <a:t>són</a:t>
            </a:r>
            <a:r>
              <a:rPr lang="fr-FR" sz="4400" b="1" dirty="0"/>
              <a:t> les </a:t>
            </a:r>
            <a:r>
              <a:rPr lang="fr-FR" sz="4400" b="1" dirty="0" err="1"/>
              <a:t>revisions</a:t>
            </a:r>
            <a:r>
              <a:rPr lang="fr-FR" sz="4400" b="1" dirty="0"/>
              <a:t> </a:t>
            </a:r>
            <a:r>
              <a:rPr lang="fr-FR" sz="4400" b="1" dirty="0" err="1"/>
              <a:t>sistemàtiques</a:t>
            </a:r>
            <a:r>
              <a:rPr lang="fr-FR" sz="4400" b="1" dirty="0"/>
              <a:t>?</a:t>
            </a:r>
            <a:br>
              <a:rPr lang="fr-FR" sz="4400" b="1" dirty="0"/>
            </a:br>
            <a:endParaRPr lang="es-ES" sz="4400" b="1" dirty="0"/>
          </a:p>
        </p:txBody>
      </p:sp>
      <p:graphicFrame>
        <p:nvGraphicFramePr>
          <p:cNvPr id="11" name="Diagrama 10">
            <a:extLst>
              <a:ext uri="{FF2B5EF4-FFF2-40B4-BE49-F238E27FC236}">
                <a16:creationId xmlns:a16="http://schemas.microsoft.com/office/drawing/2014/main" id="{0C18FB40-4C71-44EB-8480-3EC7F9069A34}"/>
              </a:ext>
            </a:extLst>
          </p:cNvPr>
          <p:cNvGraphicFramePr/>
          <p:nvPr>
            <p:extLst>
              <p:ext uri="{D42A27DB-BD31-4B8C-83A1-F6EECF244321}">
                <p14:modId xmlns:p14="http://schemas.microsoft.com/office/powerpoint/2010/main" val="366144057"/>
              </p:ext>
            </p:extLst>
          </p:nvPr>
        </p:nvGraphicFramePr>
        <p:xfrm>
          <a:off x="307132" y="2292156"/>
          <a:ext cx="11577735" cy="3206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673023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D927C5F7947B4AA9A01B44DE9754A1" ma:contentTypeVersion="12" ma:contentTypeDescription="Crea un document nou" ma:contentTypeScope="" ma:versionID="f8c19945bba50b80b3e922d0c79c1043">
  <xsd:schema xmlns:xsd="http://www.w3.org/2001/XMLSchema" xmlns:xs="http://www.w3.org/2001/XMLSchema" xmlns:p="http://schemas.microsoft.com/office/2006/metadata/properties" xmlns:ns2="5a89d81b-3191-46dc-ac09-5509665b950d" xmlns:ns3="67c4e9ea-4f8d-416c-82bb-6bead99527f5" targetNamespace="http://schemas.microsoft.com/office/2006/metadata/properties" ma:root="true" ma:fieldsID="3aa27e5afcdeb9d7611cd0ffb91fcbdb" ns2:_="" ns3:_="">
    <xsd:import namespace="5a89d81b-3191-46dc-ac09-5509665b950d"/>
    <xsd:import namespace="67c4e9ea-4f8d-416c-82bb-6bead99527f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89d81b-3191-46dc-ac09-5509665b95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7c4e9ea-4f8d-416c-82bb-6bead99527f5" elementFormDefault="qualified">
    <xsd:import namespace="http://schemas.microsoft.com/office/2006/documentManagement/types"/>
    <xsd:import namespace="http://schemas.microsoft.com/office/infopath/2007/PartnerControls"/>
    <xsd:element name="SharedWithUsers" ma:index="14" nillable="true" ma:displayName="Compartit amb"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 compartit amb detal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us de contingut"/>
        <xsd:element ref="dc:title" minOccurs="0" maxOccurs="1" ma:index="4" ma:displayName="Títo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21FA5FB-1635-45FD-80F5-3C4CFC713A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89d81b-3191-46dc-ac09-5509665b950d"/>
    <ds:schemaRef ds:uri="67c4e9ea-4f8d-416c-82bb-6bead99527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3FE7782-08B4-4CEC-8E86-1C350D27353B}">
  <ds:schemaRefs>
    <ds:schemaRef ds:uri="http://schemas.microsoft.com/sharepoint/v3/contenttype/forms"/>
  </ds:schemaRefs>
</ds:datastoreItem>
</file>

<file path=customXml/itemProps3.xml><?xml version="1.0" encoding="utf-8"?>
<ds:datastoreItem xmlns:ds="http://schemas.openxmlformats.org/officeDocument/2006/customXml" ds:itemID="{1CD38767-DA44-43DC-84A2-3D94886FB060}">
  <ds:schemaRefs>
    <ds:schemaRef ds:uri="http://purl.org/dc/dcmitype/"/>
    <ds:schemaRef ds:uri="http://schemas.microsoft.com/office/infopath/2007/PartnerControls"/>
    <ds:schemaRef ds:uri="http://purl.org/dc/elements/1.1/"/>
    <ds:schemaRef ds:uri="http://schemas.microsoft.com/office/2006/metadata/properties"/>
    <ds:schemaRef ds:uri="5a89d81b-3191-46dc-ac09-5509665b950d"/>
    <ds:schemaRef ds:uri="http://schemas.openxmlformats.org/package/2006/metadata/core-properties"/>
    <ds:schemaRef ds:uri="http://schemas.microsoft.com/office/2006/documentManagement/types"/>
    <ds:schemaRef ds:uri="67c4e9ea-4f8d-416c-82bb-6bead99527f5"/>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2259</TotalTime>
  <Words>3265</Words>
  <Application>Microsoft Office PowerPoint</Application>
  <PresentationFormat>Panorámica</PresentationFormat>
  <Paragraphs>272</Paragraphs>
  <Slides>37</Slides>
  <Notes>30</Notes>
  <HiddenSlides>0</HiddenSlides>
  <MMClips>0</MMClips>
  <ScaleCrop>false</ScaleCrop>
  <HeadingPairs>
    <vt:vector size="6" baseType="variant">
      <vt:variant>
        <vt:lpstr>Fuentes usadas</vt:lpstr>
      </vt:variant>
      <vt:variant>
        <vt:i4>4</vt:i4>
      </vt:variant>
      <vt:variant>
        <vt:lpstr>Tema</vt:lpstr>
      </vt:variant>
      <vt:variant>
        <vt:i4>4</vt:i4>
      </vt:variant>
      <vt:variant>
        <vt:lpstr>Títulos de diapositiva</vt:lpstr>
      </vt:variant>
      <vt:variant>
        <vt:i4>37</vt:i4>
      </vt:variant>
    </vt:vector>
  </HeadingPairs>
  <TitlesOfParts>
    <vt:vector size="45" baseType="lpstr">
      <vt:lpstr>Arial</vt:lpstr>
      <vt:lpstr>Calibri</vt:lpstr>
      <vt:lpstr>Calibri Light</vt:lpstr>
      <vt:lpstr>Helvetica</vt:lpstr>
      <vt:lpstr>Tema de Office</vt:lpstr>
      <vt:lpstr>Diseño personalizado</vt:lpstr>
      <vt:lpstr>2_Diseño personalizado</vt:lpstr>
      <vt:lpstr>3_Diseño personalizado</vt:lpstr>
      <vt:lpstr>Presentación de PowerPoint</vt:lpstr>
      <vt:lpstr>Per què més evidència en temps de COVID 19?</vt:lpstr>
      <vt:lpstr>No sempre s’ha comptat amb l’evidència abans del COVID19...</vt:lpstr>
      <vt:lpstr>El context actual: de la necessitat virtut</vt:lpstr>
      <vt:lpstr>Presentación de PowerPoint</vt:lpstr>
      <vt:lpstr>Índex de continguts</vt:lpstr>
      <vt:lpstr>Què són les revisions sistemàtiques? </vt:lpstr>
      <vt:lpstr>Què són les revisions sistemàtiques? </vt:lpstr>
      <vt:lpstr>Què són les revisions sistemàtiques? </vt:lpstr>
      <vt:lpstr>Presentación de PowerPoint</vt:lpstr>
      <vt:lpstr>Presentación de PowerPoint</vt:lpstr>
      <vt:lpstr>Presentación de PowerPoint</vt:lpstr>
      <vt:lpstr>Passos per incloure-les quan iniciem intervencions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6 consells per incorporar l’evidència en COVID19</vt:lpstr>
      <vt:lpstr>6 consells per incorporar l’evidència en COVID19</vt:lpstr>
      <vt:lpstr>Recursos i dreceres a l’evidència </vt:lpstr>
      <vt:lpstr>Recursos i dreceres a l’evidència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Evidència sistemàtica(!) pels temps actuals</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TacticsCongresos2</dc:creator>
  <cp:lastModifiedBy>Miras Llopart, Jordi</cp:lastModifiedBy>
  <cp:revision>35</cp:revision>
  <dcterms:created xsi:type="dcterms:W3CDTF">2020-06-18T08:44:36Z</dcterms:created>
  <dcterms:modified xsi:type="dcterms:W3CDTF">2020-07-16T15:17:31Z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0x010100C0D927C5F7947B4AA9A01B44DE9754A1</vt:lpwstr>
  </property>
</Properties>
</file>